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1" r:id="rId1"/>
    <p:sldMasterId id="2147483783" r:id="rId2"/>
  </p:sldMasterIdLst>
  <p:notesMasterIdLst>
    <p:notesMasterId r:id="rId29"/>
  </p:notesMasterIdLst>
  <p:sldIdLst>
    <p:sldId id="288" r:id="rId3"/>
    <p:sldId id="263" r:id="rId4"/>
    <p:sldId id="289" r:id="rId5"/>
    <p:sldId id="296" r:id="rId6"/>
    <p:sldId id="295" r:id="rId7"/>
    <p:sldId id="290" r:id="rId8"/>
    <p:sldId id="297" r:id="rId9"/>
    <p:sldId id="266" r:id="rId10"/>
    <p:sldId id="298" r:id="rId11"/>
    <p:sldId id="269" r:id="rId12"/>
    <p:sldId id="306" r:id="rId13"/>
    <p:sldId id="310" r:id="rId14"/>
    <p:sldId id="302" r:id="rId15"/>
    <p:sldId id="299" r:id="rId16"/>
    <p:sldId id="300" r:id="rId17"/>
    <p:sldId id="301" r:id="rId18"/>
    <p:sldId id="308" r:id="rId19"/>
    <p:sldId id="309" r:id="rId20"/>
    <p:sldId id="303" r:id="rId21"/>
    <p:sldId id="267" r:id="rId22"/>
    <p:sldId id="307" r:id="rId23"/>
    <p:sldId id="292" r:id="rId24"/>
    <p:sldId id="261" r:id="rId25"/>
    <p:sldId id="293" r:id="rId26"/>
    <p:sldId id="280" r:id="rId27"/>
    <p:sldId id="256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EE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5226" autoAdjust="0"/>
  </p:normalViewPr>
  <p:slideViewPr>
    <p:cSldViewPr snapToGrid="0">
      <p:cViewPr>
        <p:scale>
          <a:sx n="70" d="100"/>
          <a:sy n="70" d="100"/>
        </p:scale>
        <p:origin x="94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31898-9BEE-435D-BF60-BA9A9010BF89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</dgm:pt>
    <dgm:pt modelId="{7D2E4FBB-7A78-405C-956B-758FE9C39E50}">
      <dgm:prSet phldrT="[Texte]" custT="1"/>
      <dgm:spPr/>
      <dgm:t>
        <a:bodyPr/>
        <a:lstStyle/>
        <a:p>
          <a:r>
            <a:rPr lang="fr-FR" sz="2800" b="1" dirty="0"/>
            <a:t>Contexte, problématiques et objectifs</a:t>
          </a:r>
          <a:endParaRPr lang="fr-FR" sz="2000" b="1" dirty="0"/>
        </a:p>
      </dgm:t>
    </dgm:pt>
    <dgm:pt modelId="{44F476E9-D8E8-475C-A769-459EA5FBCD0B}" type="parTrans" cxnId="{6EA78912-08D2-48D3-A200-7E8B3C22D87F}">
      <dgm:prSet/>
      <dgm:spPr/>
      <dgm:t>
        <a:bodyPr/>
        <a:lstStyle/>
        <a:p>
          <a:endParaRPr lang="fr-FR" sz="1200" b="1"/>
        </a:p>
      </dgm:t>
    </dgm:pt>
    <dgm:pt modelId="{CCA53076-2DE2-4D9F-A0C2-07E6344BA46F}" type="sibTrans" cxnId="{6EA78912-08D2-48D3-A200-7E8B3C22D87F}">
      <dgm:prSet/>
      <dgm:spPr/>
      <dgm:t>
        <a:bodyPr/>
        <a:lstStyle/>
        <a:p>
          <a:endParaRPr lang="fr-FR" sz="1200" b="1"/>
        </a:p>
      </dgm:t>
    </dgm:pt>
    <dgm:pt modelId="{7FB7A89A-2F02-4D97-97C5-7F40105C69BB}">
      <dgm:prSet phldrT="[Texte]" custT="1"/>
      <dgm:spPr/>
      <dgm:t>
        <a:bodyPr/>
        <a:lstStyle/>
        <a:p>
          <a:r>
            <a:rPr lang="fr-FR" sz="2800" b="1"/>
            <a:t>Synthèse et conclusions</a:t>
          </a:r>
          <a:endParaRPr lang="fr-FR" sz="2000" b="1" kern="1200" dirty="0">
            <a:latin typeface="Garamond" panose="02020404030301010803"/>
            <a:ea typeface="+mn-ea"/>
            <a:cs typeface="+mn-cs"/>
          </a:endParaRPr>
        </a:p>
      </dgm:t>
    </dgm:pt>
    <dgm:pt modelId="{D8932C47-EED9-49A8-8692-3F2CC20BDBF8}" type="parTrans" cxnId="{41F31F4E-FCBA-4200-B72E-8405CBA3A6D1}">
      <dgm:prSet/>
      <dgm:spPr/>
      <dgm:t>
        <a:bodyPr/>
        <a:lstStyle/>
        <a:p>
          <a:endParaRPr lang="fr-FR" sz="1200" b="1"/>
        </a:p>
      </dgm:t>
    </dgm:pt>
    <dgm:pt modelId="{8FFF5DC5-3FCB-41FE-AD0A-DA7F6514F1D1}" type="sibTrans" cxnId="{41F31F4E-FCBA-4200-B72E-8405CBA3A6D1}">
      <dgm:prSet/>
      <dgm:spPr/>
      <dgm:t>
        <a:bodyPr/>
        <a:lstStyle/>
        <a:p>
          <a:endParaRPr lang="fr-FR" sz="1200" b="1"/>
        </a:p>
      </dgm:t>
    </dgm:pt>
    <dgm:pt modelId="{A409B182-D2D6-4A62-9667-5C0B4C8DF46E}">
      <dgm:prSet phldrT="[Texte]" custT="1"/>
      <dgm:spPr/>
      <dgm:t>
        <a:bodyPr/>
        <a:lstStyle/>
        <a:p>
          <a:r>
            <a:rPr lang="fr-FR" sz="2800" b="1"/>
            <a:t>Proposition d’un modèle de scoring</a:t>
          </a:r>
          <a:endParaRPr lang="fr-FR" sz="2000" b="1" dirty="0"/>
        </a:p>
      </dgm:t>
    </dgm:pt>
    <dgm:pt modelId="{42823E4C-CADA-4D4C-AD82-BA6C39EB6FE2}" type="parTrans" cxnId="{1E1BFBEA-0A42-4D93-9128-653FB4A66566}">
      <dgm:prSet/>
      <dgm:spPr/>
      <dgm:t>
        <a:bodyPr/>
        <a:lstStyle/>
        <a:p>
          <a:endParaRPr lang="en-US" sz="1600"/>
        </a:p>
      </dgm:t>
    </dgm:pt>
    <dgm:pt modelId="{0E21525D-FD59-49EF-A0E7-D50DE4F69D12}" type="sibTrans" cxnId="{1E1BFBEA-0A42-4D93-9128-653FB4A66566}">
      <dgm:prSet/>
      <dgm:spPr/>
      <dgm:t>
        <a:bodyPr/>
        <a:lstStyle/>
        <a:p>
          <a:endParaRPr lang="en-US" sz="1600"/>
        </a:p>
      </dgm:t>
    </dgm:pt>
    <dgm:pt modelId="{A78E648D-35FE-4BCE-8FF4-1392E3D7FB67}" type="pres">
      <dgm:prSet presAssocID="{EDF31898-9BEE-435D-BF60-BA9A9010BF89}" presName="Name0" presStyleCnt="0">
        <dgm:presLayoutVars>
          <dgm:chMax val="7"/>
          <dgm:chPref val="7"/>
          <dgm:dir/>
        </dgm:presLayoutVars>
      </dgm:prSet>
      <dgm:spPr/>
    </dgm:pt>
    <dgm:pt modelId="{AFC803BE-9D47-4D34-BC06-132760948CE4}" type="pres">
      <dgm:prSet presAssocID="{EDF31898-9BEE-435D-BF60-BA9A9010BF89}" presName="Name1" presStyleCnt="0"/>
      <dgm:spPr/>
    </dgm:pt>
    <dgm:pt modelId="{F94EE562-87AB-41A6-BC9D-496F9D831390}" type="pres">
      <dgm:prSet presAssocID="{EDF31898-9BEE-435D-BF60-BA9A9010BF89}" presName="cycle" presStyleCnt="0"/>
      <dgm:spPr/>
    </dgm:pt>
    <dgm:pt modelId="{95999D13-4012-4FC5-9111-E663680881A2}" type="pres">
      <dgm:prSet presAssocID="{EDF31898-9BEE-435D-BF60-BA9A9010BF89}" presName="srcNode" presStyleLbl="node1" presStyleIdx="0" presStyleCnt="3"/>
      <dgm:spPr/>
    </dgm:pt>
    <dgm:pt modelId="{7F157593-298C-462A-8457-F590F1836DD7}" type="pres">
      <dgm:prSet presAssocID="{EDF31898-9BEE-435D-BF60-BA9A9010BF89}" presName="conn" presStyleLbl="parChTrans1D2" presStyleIdx="0" presStyleCnt="1"/>
      <dgm:spPr/>
    </dgm:pt>
    <dgm:pt modelId="{AAE1D240-2023-4C57-99E7-4726D53065B8}" type="pres">
      <dgm:prSet presAssocID="{EDF31898-9BEE-435D-BF60-BA9A9010BF89}" presName="extraNode" presStyleLbl="node1" presStyleIdx="0" presStyleCnt="3"/>
      <dgm:spPr/>
    </dgm:pt>
    <dgm:pt modelId="{1C9B5C1B-14D6-41DC-A309-CF33C6BDE62E}" type="pres">
      <dgm:prSet presAssocID="{EDF31898-9BEE-435D-BF60-BA9A9010BF89}" presName="dstNode" presStyleLbl="node1" presStyleIdx="0" presStyleCnt="3"/>
      <dgm:spPr/>
    </dgm:pt>
    <dgm:pt modelId="{B1F31577-BA21-45AA-A821-A4BCE238A36F}" type="pres">
      <dgm:prSet presAssocID="{7D2E4FBB-7A78-405C-956B-758FE9C39E50}" presName="text_1" presStyleLbl="node1" presStyleIdx="0" presStyleCnt="3">
        <dgm:presLayoutVars>
          <dgm:bulletEnabled val="1"/>
        </dgm:presLayoutVars>
      </dgm:prSet>
      <dgm:spPr/>
    </dgm:pt>
    <dgm:pt modelId="{A50443EB-404C-4170-B648-01FD1624B806}" type="pres">
      <dgm:prSet presAssocID="{7D2E4FBB-7A78-405C-956B-758FE9C39E50}" presName="accent_1" presStyleCnt="0"/>
      <dgm:spPr/>
    </dgm:pt>
    <dgm:pt modelId="{C2D6ED6D-4F7C-434B-BF4B-A4764429AC63}" type="pres">
      <dgm:prSet presAssocID="{7D2E4FBB-7A78-405C-956B-758FE9C39E50}" presName="accentRepeatNode" presStyleLbl="solidFgAcc1" presStyleIdx="0" presStyleCnt="3"/>
      <dgm:spPr/>
    </dgm:pt>
    <dgm:pt modelId="{4A539B8A-16AE-4F24-B06B-BE640715B3EC}" type="pres">
      <dgm:prSet presAssocID="{A409B182-D2D6-4A62-9667-5C0B4C8DF46E}" presName="text_2" presStyleLbl="node1" presStyleIdx="1" presStyleCnt="3">
        <dgm:presLayoutVars>
          <dgm:bulletEnabled val="1"/>
        </dgm:presLayoutVars>
      </dgm:prSet>
      <dgm:spPr/>
    </dgm:pt>
    <dgm:pt modelId="{3F9EC10D-8424-4E77-B94B-08B1F029BCEE}" type="pres">
      <dgm:prSet presAssocID="{A409B182-D2D6-4A62-9667-5C0B4C8DF46E}" presName="accent_2" presStyleCnt="0"/>
      <dgm:spPr/>
    </dgm:pt>
    <dgm:pt modelId="{309C0B8B-177B-49F2-9947-AA0BCA2E8091}" type="pres">
      <dgm:prSet presAssocID="{A409B182-D2D6-4A62-9667-5C0B4C8DF46E}" presName="accentRepeatNode" presStyleLbl="solidFgAcc1" presStyleIdx="1" presStyleCnt="3"/>
      <dgm:spPr/>
    </dgm:pt>
    <dgm:pt modelId="{92A789F7-B84F-4CB7-BD0E-EA7C31FCC32B}" type="pres">
      <dgm:prSet presAssocID="{7FB7A89A-2F02-4D97-97C5-7F40105C69BB}" presName="text_3" presStyleLbl="node1" presStyleIdx="2" presStyleCnt="3">
        <dgm:presLayoutVars>
          <dgm:bulletEnabled val="1"/>
        </dgm:presLayoutVars>
      </dgm:prSet>
      <dgm:spPr/>
    </dgm:pt>
    <dgm:pt modelId="{FD13713C-E0F9-460C-8D58-8773B50CD671}" type="pres">
      <dgm:prSet presAssocID="{7FB7A89A-2F02-4D97-97C5-7F40105C69BB}" presName="accent_3" presStyleCnt="0"/>
      <dgm:spPr/>
    </dgm:pt>
    <dgm:pt modelId="{72411EB0-00E2-4EDF-9C51-27AD16C95551}" type="pres">
      <dgm:prSet presAssocID="{7FB7A89A-2F02-4D97-97C5-7F40105C69BB}" presName="accentRepeatNode" presStyleLbl="solidFgAcc1" presStyleIdx="2" presStyleCnt="3" custLinFactNeighborX="-922"/>
      <dgm:spPr/>
    </dgm:pt>
  </dgm:ptLst>
  <dgm:cxnLst>
    <dgm:cxn modelId="{CC10530E-8366-4092-BECE-F39002549DFD}" type="presOf" srcId="{A409B182-D2D6-4A62-9667-5C0B4C8DF46E}" destId="{4A539B8A-16AE-4F24-B06B-BE640715B3EC}" srcOrd="0" destOrd="0" presId="urn:microsoft.com/office/officeart/2008/layout/VerticalCurvedList"/>
    <dgm:cxn modelId="{6EA78912-08D2-48D3-A200-7E8B3C22D87F}" srcId="{EDF31898-9BEE-435D-BF60-BA9A9010BF89}" destId="{7D2E4FBB-7A78-405C-956B-758FE9C39E50}" srcOrd="0" destOrd="0" parTransId="{44F476E9-D8E8-475C-A769-459EA5FBCD0B}" sibTransId="{CCA53076-2DE2-4D9F-A0C2-07E6344BA46F}"/>
    <dgm:cxn modelId="{41F31F4E-FCBA-4200-B72E-8405CBA3A6D1}" srcId="{EDF31898-9BEE-435D-BF60-BA9A9010BF89}" destId="{7FB7A89A-2F02-4D97-97C5-7F40105C69BB}" srcOrd="2" destOrd="0" parTransId="{D8932C47-EED9-49A8-8692-3F2CC20BDBF8}" sibTransId="{8FFF5DC5-3FCB-41FE-AD0A-DA7F6514F1D1}"/>
    <dgm:cxn modelId="{A6D00055-9C14-4E6C-9576-C7566EA4DB03}" type="presOf" srcId="{7FB7A89A-2F02-4D97-97C5-7F40105C69BB}" destId="{92A789F7-B84F-4CB7-BD0E-EA7C31FCC32B}" srcOrd="0" destOrd="0" presId="urn:microsoft.com/office/officeart/2008/layout/VerticalCurvedList"/>
    <dgm:cxn modelId="{736204AC-8B2C-4834-9D4B-93C84389D991}" type="presOf" srcId="{CCA53076-2DE2-4D9F-A0C2-07E6344BA46F}" destId="{7F157593-298C-462A-8457-F590F1836DD7}" srcOrd="0" destOrd="0" presId="urn:microsoft.com/office/officeart/2008/layout/VerticalCurvedList"/>
    <dgm:cxn modelId="{EA8FB1BB-0929-4922-91E5-A5635C7E0898}" type="presOf" srcId="{EDF31898-9BEE-435D-BF60-BA9A9010BF89}" destId="{A78E648D-35FE-4BCE-8FF4-1392E3D7FB67}" srcOrd="0" destOrd="0" presId="urn:microsoft.com/office/officeart/2008/layout/VerticalCurvedList"/>
    <dgm:cxn modelId="{8BCE11CB-894E-44D4-AE50-9A594308EC0D}" type="presOf" srcId="{7D2E4FBB-7A78-405C-956B-758FE9C39E50}" destId="{B1F31577-BA21-45AA-A821-A4BCE238A36F}" srcOrd="0" destOrd="0" presId="urn:microsoft.com/office/officeart/2008/layout/VerticalCurvedList"/>
    <dgm:cxn modelId="{1E1BFBEA-0A42-4D93-9128-653FB4A66566}" srcId="{EDF31898-9BEE-435D-BF60-BA9A9010BF89}" destId="{A409B182-D2D6-4A62-9667-5C0B4C8DF46E}" srcOrd="1" destOrd="0" parTransId="{42823E4C-CADA-4D4C-AD82-BA6C39EB6FE2}" sibTransId="{0E21525D-FD59-49EF-A0E7-D50DE4F69D12}"/>
    <dgm:cxn modelId="{36A84E0F-980F-459D-8F9C-CBF6A4B5923A}" type="presParOf" srcId="{A78E648D-35FE-4BCE-8FF4-1392E3D7FB67}" destId="{AFC803BE-9D47-4D34-BC06-132760948CE4}" srcOrd="0" destOrd="0" presId="urn:microsoft.com/office/officeart/2008/layout/VerticalCurvedList"/>
    <dgm:cxn modelId="{74181A30-6D96-4B60-9306-CD0BE5D5E6FB}" type="presParOf" srcId="{AFC803BE-9D47-4D34-BC06-132760948CE4}" destId="{F94EE562-87AB-41A6-BC9D-496F9D831390}" srcOrd="0" destOrd="0" presId="urn:microsoft.com/office/officeart/2008/layout/VerticalCurvedList"/>
    <dgm:cxn modelId="{EA1A806C-038B-42AD-B5C1-B9418A896F3F}" type="presParOf" srcId="{F94EE562-87AB-41A6-BC9D-496F9D831390}" destId="{95999D13-4012-4FC5-9111-E663680881A2}" srcOrd="0" destOrd="0" presId="urn:microsoft.com/office/officeart/2008/layout/VerticalCurvedList"/>
    <dgm:cxn modelId="{F02B8010-3E4F-465E-9EC7-06BABC27871A}" type="presParOf" srcId="{F94EE562-87AB-41A6-BC9D-496F9D831390}" destId="{7F157593-298C-462A-8457-F590F1836DD7}" srcOrd="1" destOrd="0" presId="urn:microsoft.com/office/officeart/2008/layout/VerticalCurvedList"/>
    <dgm:cxn modelId="{44666EAF-0E2B-44BE-9B92-8979E5C78C32}" type="presParOf" srcId="{F94EE562-87AB-41A6-BC9D-496F9D831390}" destId="{AAE1D240-2023-4C57-99E7-4726D53065B8}" srcOrd="2" destOrd="0" presId="urn:microsoft.com/office/officeart/2008/layout/VerticalCurvedList"/>
    <dgm:cxn modelId="{3FE2B17D-F319-4BB3-A44A-075C58A29D6B}" type="presParOf" srcId="{F94EE562-87AB-41A6-BC9D-496F9D831390}" destId="{1C9B5C1B-14D6-41DC-A309-CF33C6BDE62E}" srcOrd="3" destOrd="0" presId="urn:microsoft.com/office/officeart/2008/layout/VerticalCurvedList"/>
    <dgm:cxn modelId="{B7E75A0A-6D25-4EF8-9B4A-17141BE65577}" type="presParOf" srcId="{AFC803BE-9D47-4D34-BC06-132760948CE4}" destId="{B1F31577-BA21-45AA-A821-A4BCE238A36F}" srcOrd="1" destOrd="0" presId="urn:microsoft.com/office/officeart/2008/layout/VerticalCurvedList"/>
    <dgm:cxn modelId="{39EA9B9C-BC43-4605-9962-A6DAD02D05DA}" type="presParOf" srcId="{AFC803BE-9D47-4D34-BC06-132760948CE4}" destId="{A50443EB-404C-4170-B648-01FD1624B806}" srcOrd="2" destOrd="0" presId="urn:microsoft.com/office/officeart/2008/layout/VerticalCurvedList"/>
    <dgm:cxn modelId="{36B2A73D-B126-4640-BE38-6607ED8EB429}" type="presParOf" srcId="{A50443EB-404C-4170-B648-01FD1624B806}" destId="{C2D6ED6D-4F7C-434B-BF4B-A4764429AC63}" srcOrd="0" destOrd="0" presId="urn:microsoft.com/office/officeart/2008/layout/VerticalCurvedList"/>
    <dgm:cxn modelId="{6FA35EB1-1EEA-41CF-B4B2-500A448A67C8}" type="presParOf" srcId="{AFC803BE-9D47-4D34-BC06-132760948CE4}" destId="{4A539B8A-16AE-4F24-B06B-BE640715B3EC}" srcOrd="3" destOrd="0" presId="urn:microsoft.com/office/officeart/2008/layout/VerticalCurvedList"/>
    <dgm:cxn modelId="{1342E470-EF83-4DE7-A917-3D99622FD3D5}" type="presParOf" srcId="{AFC803BE-9D47-4D34-BC06-132760948CE4}" destId="{3F9EC10D-8424-4E77-B94B-08B1F029BCEE}" srcOrd="4" destOrd="0" presId="urn:microsoft.com/office/officeart/2008/layout/VerticalCurvedList"/>
    <dgm:cxn modelId="{F9AAE90B-2DB3-4A3B-89A9-7B69EB720268}" type="presParOf" srcId="{3F9EC10D-8424-4E77-B94B-08B1F029BCEE}" destId="{309C0B8B-177B-49F2-9947-AA0BCA2E8091}" srcOrd="0" destOrd="0" presId="urn:microsoft.com/office/officeart/2008/layout/VerticalCurvedList"/>
    <dgm:cxn modelId="{00B8D56F-CED9-4EEC-AB60-CEC0640AE720}" type="presParOf" srcId="{AFC803BE-9D47-4D34-BC06-132760948CE4}" destId="{92A789F7-B84F-4CB7-BD0E-EA7C31FCC32B}" srcOrd="5" destOrd="0" presId="urn:microsoft.com/office/officeart/2008/layout/VerticalCurvedList"/>
    <dgm:cxn modelId="{D179AFF7-5E24-49B5-B0EA-CF77A4A57E44}" type="presParOf" srcId="{AFC803BE-9D47-4D34-BC06-132760948CE4}" destId="{FD13713C-E0F9-460C-8D58-8773B50CD671}" srcOrd="6" destOrd="0" presId="urn:microsoft.com/office/officeart/2008/layout/VerticalCurvedList"/>
    <dgm:cxn modelId="{064483FA-E758-42DD-81A6-D8032FEFFAB8}" type="presParOf" srcId="{FD13713C-E0F9-460C-8D58-8773B50CD671}" destId="{72411EB0-00E2-4EDF-9C51-27AD16C955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AA39D5-AC90-4E86-8765-C72CE9B04F19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CD63E970-2FDC-4530-B44E-191CDAD95044}">
      <dgm:prSet phldrT="[Text]" custT="1"/>
      <dgm:spPr/>
      <dgm:t>
        <a:bodyPr/>
        <a:lstStyle/>
        <a:p>
          <a:r>
            <a:rPr lang="fr-FR" sz="2400" b="1" dirty="0"/>
            <a:t>(I) Préparation des données</a:t>
          </a:r>
          <a:endParaRPr lang="en-US" sz="2400" b="1" dirty="0"/>
        </a:p>
      </dgm:t>
    </dgm:pt>
    <dgm:pt modelId="{39253A6F-783C-4332-8ACE-065C1097CFAF}" type="parTrans" cxnId="{77244DEB-F988-4F23-A7DD-3F2A7FAB9896}">
      <dgm:prSet/>
      <dgm:spPr/>
      <dgm:t>
        <a:bodyPr/>
        <a:lstStyle/>
        <a:p>
          <a:endParaRPr lang="en-US" sz="1400" b="1"/>
        </a:p>
      </dgm:t>
    </dgm:pt>
    <dgm:pt modelId="{4B8FE44C-DB03-404C-85F7-AF49F32E4F95}" type="sibTrans" cxnId="{77244DEB-F988-4F23-A7DD-3F2A7FAB9896}">
      <dgm:prSet/>
      <dgm:spPr/>
      <dgm:t>
        <a:bodyPr/>
        <a:lstStyle/>
        <a:p>
          <a:endParaRPr lang="en-US" sz="1400" b="1"/>
        </a:p>
      </dgm:t>
    </dgm:pt>
    <dgm:pt modelId="{D78360D0-5277-4DCC-B24A-86700C5EE217}">
      <dgm:prSet phldrT="[Text]" custT="1"/>
      <dgm:spPr/>
      <dgm:t>
        <a:bodyPr/>
        <a:lstStyle/>
        <a:p>
          <a:r>
            <a:rPr lang="fr-FR" sz="2400" b="1" dirty="0"/>
            <a:t>(II) Application de différents modèles</a:t>
          </a:r>
        </a:p>
      </dgm:t>
    </dgm:pt>
    <dgm:pt modelId="{D1AEB403-94C5-4962-9E76-8A52761615DF}" type="parTrans" cxnId="{EDA315C8-F017-4FEF-B6C3-432918CACE6E}">
      <dgm:prSet/>
      <dgm:spPr/>
      <dgm:t>
        <a:bodyPr/>
        <a:lstStyle/>
        <a:p>
          <a:endParaRPr lang="en-US" sz="1400" b="1"/>
        </a:p>
      </dgm:t>
    </dgm:pt>
    <dgm:pt modelId="{D28F11FB-5F04-49D2-AB7E-0E5E1AB05F5C}" type="sibTrans" cxnId="{EDA315C8-F017-4FEF-B6C3-432918CACE6E}">
      <dgm:prSet/>
      <dgm:spPr/>
      <dgm:t>
        <a:bodyPr/>
        <a:lstStyle/>
        <a:p>
          <a:endParaRPr lang="en-US" sz="1400" b="1"/>
        </a:p>
      </dgm:t>
    </dgm:pt>
    <dgm:pt modelId="{329074B4-93DE-4E00-AA5E-B811004B1857}">
      <dgm:prSet phldrT="[Text]" custT="1"/>
      <dgm:spPr/>
      <dgm:t>
        <a:bodyPr/>
        <a:lstStyle/>
        <a:p>
          <a:r>
            <a:rPr lang="fr-FR" sz="2400" b="1" dirty="0"/>
            <a:t>(III) Sélection et fine tuning du meilleur modèle</a:t>
          </a:r>
          <a:endParaRPr lang="en-US" sz="2400" b="1" dirty="0"/>
        </a:p>
      </dgm:t>
    </dgm:pt>
    <dgm:pt modelId="{CB27238C-3229-4FBD-BBC0-B828254C4938}" type="parTrans" cxnId="{1D1D2BEB-BBEB-4852-B664-E0F48423E4BD}">
      <dgm:prSet/>
      <dgm:spPr/>
      <dgm:t>
        <a:bodyPr/>
        <a:lstStyle/>
        <a:p>
          <a:endParaRPr lang="en-US" sz="1400" b="1"/>
        </a:p>
      </dgm:t>
    </dgm:pt>
    <dgm:pt modelId="{EAA75293-3CCE-40EB-9CB7-F5225AF21776}" type="sibTrans" cxnId="{1D1D2BEB-BBEB-4852-B664-E0F48423E4BD}">
      <dgm:prSet/>
      <dgm:spPr/>
      <dgm:t>
        <a:bodyPr/>
        <a:lstStyle/>
        <a:p>
          <a:endParaRPr lang="en-US" sz="1400" b="1"/>
        </a:p>
      </dgm:t>
    </dgm:pt>
    <dgm:pt modelId="{1C0206B4-ED9B-4C7A-B9A0-ED28D9D7D610}">
      <dgm:prSet phldrT="[Text]" custT="1"/>
      <dgm:spPr/>
      <dgm:t>
        <a:bodyPr/>
        <a:lstStyle/>
        <a:p>
          <a:r>
            <a:rPr lang="fr-FR" sz="1800" b="1" dirty="0"/>
            <a:t>Nettoyage</a:t>
          </a:r>
          <a:endParaRPr lang="en-US" sz="1800" b="1" dirty="0"/>
        </a:p>
      </dgm:t>
    </dgm:pt>
    <dgm:pt modelId="{A6E85CFA-0F80-4862-85B4-14973E52C67F}" type="parTrans" cxnId="{88B34BFC-70ED-400D-A743-186859DD8627}">
      <dgm:prSet/>
      <dgm:spPr/>
      <dgm:t>
        <a:bodyPr/>
        <a:lstStyle/>
        <a:p>
          <a:endParaRPr lang="en-US" sz="1400" b="1"/>
        </a:p>
      </dgm:t>
    </dgm:pt>
    <dgm:pt modelId="{E920E25A-3B26-4833-A783-F9C714FAAE71}" type="sibTrans" cxnId="{88B34BFC-70ED-400D-A743-186859DD8627}">
      <dgm:prSet/>
      <dgm:spPr/>
      <dgm:t>
        <a:bodyPr/>
        <a:lstStyle/>
        <a:p>
          <a:endParaRPr lang="en-US" sz="1400" b="1"/>
        </a:p>
      </dgm:t>
    </dgm:pt>
    <dgm:pt modelId="{0CABFE0C-66EB-4C72-B269-59CCD89845D6}">
      <dgm:prSet phldrT="[Text]" custT="1"/>
      <dgm:spPr/>
      <dgm:t>
        <a:bodyPr/>
        <a:lstStyle/>
        <a:p>
          <a:r>
            <a:rPr lang="fr-FR" sz="1800" b="1" dirty="0"/>
            <a:t>Evaluation</a:t>
          </a:r>
          <a:endParaRPr lang="en-US" sz="1800" b="1" dirty="0"/>
        </a:p>
      </dgm:t>
    </dgm:pt>
    <dgm:pt modelId="{27FD34E1-6D8D-407D-89C3-10F867BFEC68}" type="parTrans" cxnId="{6688C5EE-CCD5-414B-99B9-9FB33931F745}">
      <dgm:prSet/>
      <dgm:spPr/>
      <dgm:t>
        <a:bodyPr/>
        <a:lstStyle/>
        <a:p>
          <a:endParaRPr lang="en-US" sz="1400" b="1"/>
        </a:p>
      </dgm:t>
    </dgm:pt>
    <dgm:pt modelId="{499BF251-C7B2-43C9-A38F-9BB972D8F32B}" type="sibTrans" cxnId="{6688C5EE-CCD5-414B-99B9-9FB33931F745}">
      <dgm:prSet/>
      <dgm:spPr/>
      <dgm:t>
        <a:bodyPr/>
        <a:lstStyle/>
        <a:p>
          <a:endParaRPr lang="en-US" sz="1400" b="1"/>
        </a:p>
      </dgm:t>
    </dgm:pt>
    <dgm:pt modelId="{CF52B6BF-F453-4582-8A25-F425100A160F}">
      <dgm:prSet phldrT="[Text]" custT="1"/>
      <dgm:spPr/>
      <dgm:t>
        <a:bodyPr/>
        <a:lstStyle/>
        <a:p>
          <a:r>
            <a:rPr lang="fr-FR" sz="1800" b="1" dirty="0"/>
            <a:t>Transformation</a:t>
          </a:r>
          <a:endParaRPr lang="en-US" sz="1800" b="1" dirty="0"/>
        </a:p>
      </dgm:t>
    </dgm:pt>
    <dgm:pt modelId="{8F393D6A-216E-4B4E-8010-2EC7DA500EE8}" type="parTrans" cxnId="{305F4BEC-19DD-4F92-A5C2-7BA277251B5C}">
      <dgm:prSet/>
      <dgm:spPr/>
      <dgm:t>
        <a:bodyPr/>
        <a:lstStyle/>
        <a:p>
          <a:endParaRPr lang="en-US" sz="1400" b="1"/>
        </a:p>
      </dgm:t>
    </dgm:pt>
    <dgm:pt modelId="{E5272C98-CD86-4599-8E17-954407C5F5B7}" type="sibTrans" cxnId="{305F4BEC-19DD-4F92-A5C2-7BA277251B5C}">
      <dgm:prSet/>
      <dgm:spPr/>
      <dgm:t>
        <a:bodyPr/>
        <a:lstStyle/>
        <a:p>
          <a:endParaRPr lang="en-US" sz="1400" b="1"/>
        </a:p>
      </dgm:t>
    </dgm:pt>
    <dgm:pt modelId="{158B59DA-927B-4A39-A52B-87DDB7EE7CED}">
      <dgm:prSet phldrT="[Text]" custT="1"/>
      <dgm:spPr/>
      <dgm:t>
        <a:bodyPr/>
        <a:lstStyle/>
        <a:p>
          <a:r>
            <a:rPr lang="fr-FR" sz="1800" b="1" dirty="0"/>
            <a:t>Ingénierie</a:t>
          </a:r>
          <a:endParaRPr lang="en-US" sz="1800" b="1" dirty="0"/>
        </a:p>
      </dgm:t>
    </dgm:pt>
    <dgm:pt modelId="{17CA0918-685D-4EB5-99B0-28B0A2EB8D42}" type="parTrans" cxnId="{9F18C4AB-039F-4119-91C6-56EE5863D91E}">
      <dgm:prSet/>
      <dgm:spPr/>
      <dgm:t>
        <a:bodyPr/>
        <a:lstStyle/>
        <a:p>
          <a:endParaRPr lang="en-US" sz="1400" b="1"/>
        </a:p>
      </dgm:t>
    </dgm:pt>
    <dgm:pt modelId="{D0B0AA9C-577B-4960-9EDD-0924B248DDB9}" type="sibTrans" cxnId="{9F18C4AB-039F-4119-91C6-56EE5863D91E}">
      <dgm:prSet/>
      <dgm:spPr/>
      <dgm:t>
        <a:bodyPr/>
        <a:lstStyle/>
        <a:p>
          <a:endParaRPr lang="en-US" sz="1400" b="1"/>
        </a:p>
      </dgm:t>
    </dgm:pt>
    <dgm:pt modelId="{5A0F454D-FA73-4F59-B13C-F5D981D0E648}">
      <dgm:prSet phldrT="[Text]" custT="1"/>
      <dgm:spPr/>
      <dgm:t>
        <a:bodyPr/>
        <a:lstStyle/>
        <a:p>
          <a:r>
            <a:rPr lang="fr-FR" sz="1800" b="1" dirty="0"/>
            <a:t>Fusion</a:t>
          </a:r>
          <a:endParaRPr lang="en-US" sz="1800" b="1" dirty="0"/>
        </a:p>
      </dgm:t>
    </dgm:pt>
    <dgm:pt modelId="{9EF6E2AD-6BCC-4D72-8ED4-7B8953D768F5}" type="parTrans" cxnId="{38080DD3-5344-4C4C-B9DA-DC231BE8F6D4}">
      <dgm:prSet/>
      <dgm:spPr/>
      <dgm:t>
        <a:bodyPr/>
        <a:lstStyle/>
        <a:p>
          <a:endParaRPr lang="en-US" sz="1400" b="1"/>
        </a:p>
      </dgm:t>
    </dgm:pt>
    <dgm:pt modelId="{4062D032-20F0-4783-84A7-A4C9A2534AD9}" type="sibTrans" cxnId="{38080DD3-5344-4C4C-B9DA-DC231BE8F6D4}">
      <dgm:prSet/>
      <dgm:spPr/>
      <dgm:t>
        <a:bodyPr/>
        <a:lstStyle/>
        <a:p>
          <a:endParaRPr lang="en-US" sz="1400" b="1"/>
        </a:p>
      </dgm:t>
    </dgm:pt>
    <dgm:pt modelId="{D807AAE4-A9D8-445B-A5F0-19AA7C3CBEA2}">
      <dgm:prSet phldrT="[Text]" custT="1"/>
      <dgm:spPr/>
      <dgm:t>
        <a:bodyPr/>
        <a:lstStyle/>
        <a:p>
          <a:r>
            <a:rPr lang="fr-FR" sz="1800" b="1"/>
            <a:t>Gestion des dépendances</a:t>
          </a:r>
          <a:endParaRPr lang="fr-FR" sz="1800" b="1" dirty="0"/>
        </a:p>
      </dgm:t>
    </dgm:pt>
    <dgm:pt modelId="{85711713-8045-4188-B0AD-1986225A4DCD}" type="parTrans" cxnId="{A6010947-095D-499E-8267-E805B612C03D}">
      <dgm:prSet/>
      <dgm:spPr/>
      <dgm:t>
        <a:bodyPr/>
        <a:lstStyle/>
        <a:p>
          <a:endParaRPr lang="en-US" sz="1400" b="1"/>
        </a:p>
      </dgm:t>
    </dgm:pt>
    <dgm:pt modelId="{7F53B8B0-5417-4A9D-B5EB-187FA04573BB}" type="sibTrans" cxnId="{A6010947-095D-499E-8267-E805B612C03D}">
      <dgm:prSet/>
      <dgm:spPr/>
      <dgm:t>
        <a:bodyPr/>
        <a:lstStyle/>
        <a:p>
          <a:endParaRPr lang="en-US" sz="1400" b="1"/>
        </a:p>
      </dgm:t>
    </dgm:pt>
    <dgm:pt modelId="{176E84AE-48A3-45CB-9696-F82F1E676581}">
      <dgm:prSet phldrT="[Text]" custT="1"/>
      <dgm:spPr/>
      <dgm:t>
        <a:bodyPr/>
        <a:lstStyle/>
        <a:p>
          <a:r>
            <a:rPr lang="fr-FR" sz="1800" b="1" dirty="0"/>
            <a:t>Gestion de la  multi-colinéarité </a:t>
          </a:r>
          <a:endParaRPr lang="en-US" sz="1800" b="1" dirty="0"/>
        </a:p>
      </dgm:t>
    </dgm:pt>
    <dgm:pt modelId="{15AE6E33-65A1-4852-A8B5-1F4D1D3C8396}" type="parTrans" cxnId="{F83B8C42-302F-404D-8B15-CC68CECEFC3B}">
      <dgm:prSet/>
      <dgm:spPr/>
      <dgm:t>
        <a:bodyPr/>
        <a:lstStyle/>
        <a:p>
          <a:endParaRPr lang="en-US" sz="1400" b="1"/>
        </a:p>
      </dgm:t>
    </dgm:pt>
    <dgm:pt modelId="{8E152D14-9A34-4F25-B0E9-CE05C7F6DF65}" type="sibTrans" cxnId="{F83B8C42-302F-404D-8B15-CC68CECEFC3B}">
      <dgm:prSet/>
      <dgm:spPr/>
      <dgm:t>
        <a:bodyPr/>
        <a:lstStyle/>
        <a:p>
          <a:endParaRPr lang="en-US" sz="1400" b="1"/>
        </a:p>
      </dgm:t>
    </dgm:pt>
    <dgm:pt modelId="{BD1C2AE5-7C38-4E1C-B48E-A75BECEB7A1F}">
      <dgm:prSet phldrT="[Text]" custT="1"/>
      <dgm:spPr/>
      <dgm:t>
        <a:bodyPr/>
        <a:lstStyle/>
        <a:p>
          <a:r>
            <a:rPr lang="fr-FR" sz="1800" b="1" dirty="0"/>
            <a:t>Problème d’équilibrage</a:t>
          </a:r>
          <a:endParaRPr lang="en-US" sz="1800" b="1" dirty="0"/>
        </a:p>
      </dgm:t>
    </dgm:pt>
    <dgm:pt modelId="{1BAFF42B-5E04-4DB4-B10A-F5F7731856D4}" type="parTrans" cxnId="{260DE988-8AFC-469D-8ABF-6603885D2778}">
      <dgm:prSet/>
      <dgm:spPr/>
      <dgm:t>
        <a:bodyPr/>
        <a:lstStyle/>
        <a:p>
          <a:endParaRPr lang="en-US" sz="1400" b="1"/>
        </a:p>
      </dgm:t>
    </dgm:pt>
    <dgm:pt modelId="{CA97F3EF-48A4-4D86-A3D3-99DD38BF4FD0}" type="sibTrans" cxnId="{260DE988-8AFC-469D-8ABF-6603885D2778}">
      <dgm:prSet/>
      <dgm:spPr/>
      <dgm:t>
        <a:bodyPr/>
        <a:lstStyle/>
        <a:p>
          <a:endParaRPr lang="en-US" sz="1400" b="1"/>
        </a:p>
      </dgm:t>
    </dgm:pt>
    <dgm:pt modelId="{3600412F-BB2D-4A5C-B030-F9AB51DC9B2F}">
      <dgm:prSet phldrT="[Text]" custT="1"/>
      <dgm:spPr/>
      <dgm:t>
        <a:bodyPr/>
        <a:lstStyle/>
        <a:p>
          <a:r>
            <a:rPr lang="fr-FR" sz="1800" b="1" dirty="0"/>
            <a:t>Application de modèles</a:t>
          </a:r>
          <a:endParaRPr lang="en-US" sz="1800" b="1" dirty="0"/>
        </a:p>
      </dgm:t>
    </dgm:pt>
    <dgm:pt modelId="{F21B5C57-C173-4B8A-B4E7-088192CAFD98}" type="parTrans" cxnId="{E685567A-FFEB-44CB-8579-CE61D29EE55F}">
      <dgm:prSet/>
      <dgm:spPr/>
      <dgm:t>
        <a:bodyPr/>
        <a:lstStyle/>
        <a:p>
          <a:endParaRPr lang="en-US" sz="1400" b="1"/>
        </a:p>
      </dgm:t>
    </dgm:pt>
    <dgm:pt modelId="{03110CE4-0B33-40FA-BF2B-40861EC7B290}" type="sibTrans" cxnId="{E685567A-FFEB-44CB-8579-CE61D29EE55F}">
      <dgm:prSet/>
      <dgm:spPr/>
      <dgm:t>
        <a:bodyPr/>
        <a:lstStyle/>
        <a:p>
          <a:endParaRPr lang="en-US" sz="1400" b="1"/>
        </a:p>
      </dgm:t>
    </dgm:pt>
    <dgm:pt modelId="{B7D6821D-F47F-4E5D-B339-84A5174B341B}">
      <dgm:prSet phldrT="[Text]" custT="1"/>
      <dgm:spPr/>
      <dgm:t>
        <a:bodyPr/>
        <a:lstStyle/>
        <a:p>
          <a:r>
            <a:rPr lang="fr-FR" sz="1800" b="1" dirty="0"/>
            <a:t>Interprétation</a:t>
          </a:r>
          <a:endParaRPr lang="en-US" sz="1800" b="1" dirty="0"/>
        </a:p>
      </dgm:t>
    </dgm:pt>
    <dgm:pt modelId="{1EFE7794-0A0C-4C98-A5DE-5B8460EC6F11}" type="parTrans" cxnId="{123437A2-2B7B-43F5-92A1-09996483DC3A}">
      <dgm:prSet/>
      <dgm:spPr/>
      <dgm:t>
        <a:bodyPr/>
        <a:lstStyle/>
        <a:p>
          <a:endParaRPr lang="en-US" sz="1400" b="1"/>
        </a:p>
      </dgm:t>
    </dgm:pt>
    <dgm:pt modelId="{A75042F5-F1DD-4B94-AC37-EEE45C1AEAF6}" type="sibTrans" cxnId="{123437A2-2B7B-43F5-92A1-09996483DC3A}">
      <dgm:prSet/>
      <dgm:spPr/>
      <dgm:t>
        <a:bodyPr/>
        <a:lstStyle/>
        <a:p>
          <a:endParaRPr lang="en-US" sz="1400" b="1"/>
        </a:p>
      </dgm:t>
    </dgm:pt>
    <dgm:pt modelId="{181A48B0-C47D-4D3D-A4A4-5EA9DD1B4AAD}">
      <dgm:prSet phldrT="[Text]" custT="1"/>
      <dgm:spPr/>
      <dgm:t>
        <a:bodyPr/>
        <a:lstStyle/>
        <a:p>
          <a:r>
            <a:rPr lang="fr-FR" sz="1800" b="1" dirty="0"/>
            <a:t>Utilisation</a:t>
          </a:r>
          <a:endParaRPr lang="en-US" sz="1800" b="1" dirty="0"/>
        </a:p>
      </dgm:t>
    </dgm:pt>
    <dgm:pt modelId="{3EAE09A4-5D7B-4BBF-ADAB-35339E059D8A}" type="parTrans" cxnId="{B0739579-CAEF-45A7-A5D2-740530EF717E}">
      <dgm:prSet/>
      <dgm:spPr/>
      <dgm:t>
        <a:bodyPr/>
        <a:lstStyle/>
        <a:p>
          <a:endParaRPr lang="en-US" sz="1400" b="1"/>
        </a:p>
      </dgm:t>
    </dgm:pt>
    <dgm:pt modelId="{D82F3F90-7978-4CDF-99A0-5A936E92E8AB}" type="sibTrans" cxnId="{B0739579-CAEF-45A7-A5D2-740530EF717E}">
      <dgm:prSet/>
      <dgm:spPr/>
      <dgm:t>
        <a:bodyPr/>
        <a:lstStyle/>
        <a:p>
          <a:endParaRPr lang="en-US" sz="1400" b="1"/>
        </a:p>
      </dgm:t>
    </dgm:pt>
    <dgm:pt modelId="{2C7CDCD9-6AF8-47E4-B19F-28A09CCA4C36}" type="pres">
      <dgm:prSet presAssocID="{21AA39D5-AC90-4E86-8765-C72CE9B04F19}" presName="Name0" presStyleCnt="0">
        <dgm:presLayoutVars>
          <dgm:dir/>
          <dgm:animLvl val="lvl"/>
          <dgm:resizeHandles val="exact"/>
        </dgm:presLayoutVars>
      </dgm:prSet>
      <dgm:spPr/>
    </dgm:pt>
    <dgm:pt modelId="{CC2374F4-E887-446C-BDAB-96A7F399CB97}" type="pres">
      <dgm:prSet presAssocID="{329074B4-93DE-4E00-AA5E-B811004B1857}" presName="boxAndChildren" presStyleCnt="0"/>
      <dgm:spPr/>
    </dgm:pt>
    <dgm:pt modelId="{C5EF3215-8226-4E58-A763-10467B65C8B8}" type="pres">
      <dgm:prSet presAssocID="{329074B4-93DE-4E00-AA5E-B811004B1857}" presName="parentTextBox" presStyleLbl="node1" presStyleIdx="0" presStyleCnt="3"/>
      <dgm:spPr/>
    </dgm:pt>
    <dgm:pt modelId="{4D59F711-A731-4EA1-AF5C-BD2A1B810ABC}" type="pres">
      <dgm:prSet presAssocID="{329074B4-93DE-4E00-AA5E-B811004B1857}" presName="entireBox" presStyleLbl="node1" presStyleIdx="0" presStyleCnt="3"/>
      <dgm:spPr/>
    </dgm:pt>
    <dgm:pt modelId="{7CB0C7BB-0729-48A2-A90E-CC53D399FE07}" type="pres">
      <dgm:prSet presAssocID="{329074B4-93DE-4E00-AA5E-B811004B1857}" presName="descendantBox" presStyleCnt="0"/>
      <dgm:spPr/>
    </dgm:pt>
    <dgm:pt modelId="{F34CEBAD-5432-4459-82C4-2C49800A3CA3}" type="pres">
      <dgm:prSet presAssocID="{0CABFE0C-66EB-4C72-B269-59CCD89845D6}" presName="childTextBox" presStyleLbl="fgAccFollowNode1" presStyleIdx="0" presStyleCnt="11">
        <dgm:presLayoutVars>
          <dgm:bulletEnabled val="1"/>
        </dgm:presLayoutVars>
      </dgm:prSet>
      <dgm:spPr/>
    </dgm:pt>
    <dgm:pt modelId="{41FAE420-3918-4E3B-A99C-DDBC06E1B9FF}" type="pres">
      <dgm:prSet presAssocID="{B7D6821D-F47F-4E5D-B339-84A5174B341B}" presName="childTextBox" presStyleLbl="fgAccFollowNode1" presStyleIdx="1" presStyleCnt="11">
        <dgm:presLayoutVars>
          <dgm:bulletEnabled val="1"/>
        </dgm:presLayoutVars>
      </dgm:prSet>
      <dgm:spPr/>
    </dgm:pt>
    <dgm:pt modelId="{88FA5A11-749D-4733-972A-E52DD0BF84CC}" type="pres">
      <dgm:prSet presAssocID="{181A48B0-C47D-4D3D-A4A4-5EA9DD1B4AAD}" presName="childTextBox" presStyleLbl="fgAccFollowNode1" presStyleIdx="2" presStyleCnt="11">
        <dgm:presLayoutVars>
          <dgm:bulletEnabled val="1"/>
        </dgm:presLayoutVars>
      </dgm:prSet>
      <dgm:spPr/>
    </dgm:pt>
    <dgm:pt modelId="{8D51C445-2522-4DB5-9263-6BEEA3016A84}" type="pres">
      <dgm:prSet presAssocID="{D28F11FB-5F04-49D2-AB7E-0E5E1AB05F5C}" presName="sp" presStyleCnt="0"/>
      <dgm:spPr/>
    </dgm:pt>
    <dgm:pt modelId="{0586AA78-4293-4260-AE93-BEBF5CE3F06D}" type="pres">
      <dgm:prSet presAssocID="{D78360D0-5277-4DCC-B24A-86700C5EE217}" presName="arrowAndChildren" presStyleCnt="0"/>
      <dgm:spPr/>
    </dgm:pt>
    <dgm:pt modelId="{024204CA-9468-44E5-A17B-93862F760C8E}" type="pres">
      <dgm:prSet presAssocID="{D78360D0-5277-4DCC-B24A-86700C5EE217}" presName="parentTextArrow" presStyleLbl="node1" presStyleIdx="0" presStyleCnt="3"/>
      <dgm:spPr/>
    </dgm:pt>
    <dgm:pt modelId="{B11D5FFE-0096-4A92-8B91-410618F01D85}" type="pres">
      <dgm:prSet presAssocID="{D78360D0-5277-4DCC-B24A-86700C5EE217}" presName="arrow" presStyleLbl="node1" presStyleIdx="1" presStyleCnt="3"/>
      <dgm:spPr/>
    </dgm:pt>
    <dgm:pt modelId="{3011D118-AD45-4585-BC49-38708F18ED8B}" type="pres">
      <dgm:prSet presAssocID="{D78360D0-5277-4DCC-B24A-86700C5EE217}" presName="descendantArrow" presStyleCnt="0"/>
      <dgm:spPr/>
    </dgm:pt>
    <dgm:pt modelId="{60C04E39-BC4F-4ED5-A740-065ED4851B44}" type="pres">
      <dgm:prSet presAssocID="{D807AAE4-A9D8-445B-A5F0-19AA7C3CBEA2}" presName="childTextArrow" presStyleLbl="fgAccFollowNode1" presStyleIdx="3" presStyleCnt="11">
        <dgm:presLayoutVars>
          <dgm:bulletEnabled val="1"/>
        </dgm:presLayoutVars>
      </dgm:prSet>
      <dgm:spPr/>
    </dgm:pt>
    <dgm:pt modelId="{9A3E0B86-D236-4BF9-A5A7-5C987836B40C}" type="pres">
      <dgm:prSet presAssocID="{176E84AE-48A3-45CB-9696-F82F1E676581}" presName="childTextArrow" presStyleLbl="fgAccFollowNode1" presStyleIdx="4" presStyleCnt="11">
        <dgm:presLayoutVars>
          <dgm:bulletEnabled val="1"/>
        </dgm:presLayoutVars>
      </dgm:prSet>
      <dgm:spPr/>
    </dgm:pt>
    <dgm:pt modelId="{EB5F4806-8B0B-47E8-AFD6-7E8D55E08A0A}" type="pres">
      <dgm:prSet presAssocID="{BD1C2AE5-7C38-4E1C-B48E-A75BECEB7A1F}" presName="childTextArrow" presStyleLbl="fgAccFollowNode1" presStyleIdx="5" presStyleCnt="11">
        <dgm:presLayoutVars>
          <dgm:bulletEnabled val="1"/>
        </dgm:presLayoutVars>
      </dgm:prSet>
      <dgm:spPr/>
    </dgm:pt>
    <dgm:pt modelId="{84EF0F5A-102F-412F-B261-3CABE3242D4B}" type="pres">
      <dgm:prSet presAssocID="{3600412F-BB2D-4A5C-B030-F9AB51DC9B2F}" presName="childTextArrow" presStyleLbl="fgAccFollowNode1" presStyleIdx="6" presStyleCnt="11">
        <dgm:presLayoutVars>
          <dgm:bulletEnabled val="1"/>
        </dgm:presLayoutVars>
      </dgm:prSet>
      <dgm:spPr/>
    </dgm:pt>
    <dgm:pt modelId="{0BED1816-E3EF-4FB2-94F6-7D2BD2B36C64}" type="pres">
      <dgm:prSet presAssocID="{4B8FE44C-DB03-404C-85F7-AF49F32E4F95}" presName="sp" presStyleCnt="0"/>
      <dgm:spPr/>
    </dgm:pt>
    <dgm:pt modelId="{4E4F3B8E-030D-4950-B398-173F0ED23141}" type="pres">
      <dgm:prSet presAssocID="{CD63E970-2FDC-4530-B44E-191CDAD95044}" presName="arrowAndChildren" presStyleCnt="0"/>
      <dgm:spPr/>
    </dgm:pt>
    <dgm:pt modelId="{8F32DAD4-51BE-481F-8CAB-113943322C66}" type="pres">
      <dgm:prSet presAssocID="{CD63E970-2FDC-4530-B44E-191CDAD95044}" presName="parentTextArrow" presStyleLbl="node1" presStyleIdx="1" presStyleCnt="3"/>
      <dgm:spPr/>
    </dgm:pt>
    <dgm:pt modelId="{C95A244A-C327-4809-BDF5-25457B6C14A9}" type="pres">
      <dgm:prSet presAssocID="{CD63E970-2FDC-4530-B44E-191CDAD95044}" presName="arrow" presStyleLbl="node1" presStyleIdx="2" presStyleCnt="3"/>
      <dgm:spPr/>
    </dgm:pt>
    <dgm:pt modelId="{0B757E41-D539-4286-8FBD-F1E39C404251}" type="pres">
      <dgm:prSet presAssocID="{CD63E970-2FDC-4530-B44E-191CDAD95044}" presName="descendantArrow" presStyleCnt="0"/>
      <dgm:spPr/>
    </dgm:pt>
    <dgm:pt modelId="{597757FF-7245-47C6-8981-D24ED2EFFCF0}" type="pres">
      <dgm:prSet presAssocID="{1C0206B4-ED9B-4C7A-B9A0-ED28D9D7D610}" presName="childTextArrow" presStyleLbl="fgAccFollowNode1" presStyleIdx="7" presStyleCnt="11">
        <dgm:presLayoutVars>
          <dgm:bulletEnabled val="1"/>
        </dgm:presLayoutVars>
      </dgm:prSet>
      <dgm:spPr/>
    </dgm:pt>
    <dgm:pt modelId="{42D1E6FC-1E31-4BCC-A9B4-DF6CFA7B24B1}" type="pres">
      <dgm:prSet presAssocID="{CF52B6BF-F453-4582-8A25-F425100A160F}" presName="childTextArrow" presStyleLbl="fgAccFollowNode1" presStyleIdx="8" presStyleCnt="11">
        <dgm:presLayoutVars>
          <dgm:bulletEnabled val="1"/>
        </dgm:presLayoutVars>
      </dgm:prSet>
      <dgm:spPr/>
    </dgm:pt>
    <dgm:pt modelId="{484BB496-795A-4990-9E63-06260683ADF2}" type="pres">
      <dgm:prSet presAssocID="{158B59DA-927B-4A39-A52B-87DDB7EE7CED}" presName="childTextArrow" presStyleLbl="fgAccFollowNode1" presStyleIdx="9" presStyleCnt="11">
        <dgm:presLayoutVars>
          <dgm:bulletEnabled val="1"/>
        </dgm:presLayoutVars>
      </dgm:prSet>
      <dgm:spPr/>
    </dgm:pt>
    <dgm:pt modelId="{A913D5AC-271E-496B-A3BD-C467563A0D33}" type="pres">
      <dgm:prSet presAssocID="{5A0F454D-FA73-4F59-B13C-F5D981D0E648}" presName="childTextArrow" presStyleLbl="fgAccFollowNode1" presStyleIdx="10" presStyleCnt="11">
        <dgm:presLayoutVars>
          <dgm:bulletEnabled val="1"/>
        </dgm:presLayoutVars>
      </dgm:prSet>
      <dgm:spPr/>
    </dgm:pt>
  </dgm:ptLst>
  <dgm:cxnLst>
    <dgm:cxn modelId="{DB9ED705-115B-4962-9FCB-18D12E29CDAA}" type="presOf" srcId="{0CABFE0C-66EB-4C72-B269-59CCD89845D6}" destId="{F34CEBAD-5432-4459-82C4-2C49800A3CA3}" srcOrd="0" destOrd="0" presId="urn:microsoft.com/office/officeart/2005/8/layout/process4"/>
    <dgm:cxn modelId="{EA0BF505-26D8-406A-BB63-3DF9BAF23219}" type="presOf" srcId="{BD1C2AE5-7C38-4E1C-B48E-A75BECEB7A1F}" destId="{EB5F4806-8B0B-47E8-AFD6-7E8D55E08A0A}" srcOrd="0" destOrd="0" presId="urn:microsoft.com/office/officeart/2005/8/layout/process4"/>
    <dgm:cxn modelId="{98DC5D0B-54BD-44BB-984D-B67FB6C79E39}" type="presOf" srcId="{B7D6821D-F47F-4E5D-B339-84A5174B341B}" destId="{41FAE420-3918-4E3B-A99C-DDBC06E1B9FF}" srcOrd="0" destOrd="0" presId="urn:microsoft.com/office/officeart/2005/8/layout/process4"/>
    <dgm:cxn modelId="{98EAC31E-DB69-4A5C-85B5-17E36608631E}" type="presOf" srcId="{CF52B6BF-F453-4582-8A25-F425100A160F}" destId="{42D1E6FC-1E31-4BCC-A9B4-DF6CFA7B24B1}" srcOrd="0" destOrd="0" presId="urn:microsoft.com/office/officeart/2005/8/layout/process4"/>
    <dgm:cxn modelId="{2DEC1822-3CDF-4DC0-9488-C34B5276C04A}" type="presOf" srcId="{3600412F-BB2D-4A5C-B030-F9AB51DC9B2F}" destId="{84EF0F5A-102F-412F-B261-3CABE3242D4B}" srcOrd="0" destOrd="0" presId="urn:microsoft.com/office/officeart/2005/8/layout/process4"/>
    <dgm:cxn modelId="{74A15123-7B7C-44BE-B364-8BA6A53513BA}" type="presOf" srcId="{181A48B0-C47D-4D3D-A4A4-5EA9DD1B4AAD}" destId="{88FA5A11-749D-4733-972A-E52DD0BF84CC}" srcOrd="0" destOrd="0" presId="urn:microsoft.com/office/officeart/2005/8/layout/process4"/>
    <dgm:cxn modelId="{A8A38630-3200-4DA9-9ABE-168C4132AE63}" type="presOf" srcId="{176E84AE-48A3-45CB-9696-F82F1E676581}" destId="{9A3E0B86-D236-4BF9-A5A7-5C987836B40C}" srcOrd="0" destOrd="0" presId="urn:microsoft.com/office/officeart/2005/8/layout/process4"/>
    <dgm:cxn modelId="{D1C3325B-ECB2-4BA7-95DE-FB3A941F5E97}" type="presOf" srcId="{CD63E970-2FDC-4530-B44E-191CDAD95044}" destId="{8F32DAD4-51BE-481F-8CAB-113943322C66}" srcOrd="0" destOrd="0" presId="urn:microsoft.com/office/officeart/2005/8/layout/process4"/>
    <dgm:cxn modelId="{DC30A75D-0592-48F7-958E-5BD3A892638D}" type="presOf" srcId="{1C0206B4-ED9B-4C7A-B9A0-ED28D9D7D610}" destId="{597757FF-7245-47C6-8981-D24ED2EFFCF0}" srcOrd="0" destOrd="0" presId="urn:microsoft.com/office/officeart/2005/8/layout/process4"/>
    <dgm:cxn modelId="{F83B8C42-302F-404D-8B15-CC68CECEFC3B}" srcId="{D78360D0-5277-4DCC-B24A-86700C5EE217}" destId="{176E84AE-48A3-45CB-9696-F82F1E676581}" srcOrd="1" destOrd="0" parTransId="{15AE6E33-65A1-4852-A8B5-1F4D1D3C8396}" sibTransId="{8E152D14-9A34-4F25-B0E9-CE05C7F6DF65}"/>
    <dgm:cxn modelId="{A6010947-095D-499E-8267-E805B612C03D}" srcId="{D78360D0-5277-4DCC-B24A-86700C5EE217}" destId="{D807AAE4-A9D8-445B-A5F0-19AA7C3CBEA2}" srcOrd="0" destOrd="0" parTransId="{85711713-8045-4188-B0AD-1986225A4DCD}" sibTransId="{7F53B8B0-5417-4A9D-B5EB-187FA04573BB}"/>
    <dgm:cxn modelId="{B0739579-CAEF-45A7-A5D2-740530EF717E}" srcId="{329074B4-93DE-4E00-AA5E-B811004B1857}" destId="{181A48B0-C47D-4D3D-A4A4-5EA9DD1B4AAD}" srcOrd="2" destOrd="0" parTransId="{3EAE09A4-5D7B-4BBF-ADAB-35339E059D8A}" sibTransId="{D82F3F90-7978-4CDF-99A0-5A936E92E8AB}"/>
    <dgm:cxn modelId="{E685567A-FFEB-44CB-8579-CE61D29EE55F}" srcId="{D78360D0-5277-4DCC-B24A-86700C5EE217}" destId="{3600412F-BB2D-4A5C-B030-F9AB51DC9B2F}" srcOrd="3" destOrd="0" parTransId="{F21B5C57-C173-4B8A-B4E7-088192CAFD98}" sibTransId="{03110CE4-0B33-40FA-BF2B-40861EC7B290}"/>
    <dgm:cxn modelId="{4F6AF97F-64D2-43B1-BC7D-61FBBB9EE676}" type="presOf" srcId="{D78360D0-5277-4DCC-B24A-86700C5EE217}" destId="{B11D5FFE-0096-4A92-8B91-410618F01D85}" srcOrd="1" destOrd="0" presId="urn:microsoft.com/office/officeart/2005/8/layout/process4"/>
    <dgm:cxn modelId="{244DAB86-C2A0-41EB-B241-35707D3BBAFD}" type="presOf" srcId="{CD63E970-2FDC-4530-B44E-191CDAD95044}" destId="{C95A244A-C327-4809-BDF5-25457B6C14A9}" srcOrd="1" destOrd="0" presId="urn:microsoft.com/office/officeart/2005/8/layout/process4"/>
    <dgm:cxn modelId="{260DE988-8AFC-469D-8ABF-6603885D2778}" srcId="{D78360D0-5277-4DCC-B24A-86700C5EE217}" destId="{BD1C2AE5-7C38-4E1C-B48E-A75BECEB7A1F}" srcOrd="2" destOrd="0" parTransId="{1BAFF42B-5E04-4DB4-B10A-F5F7731856D4}" sibTransId="{CA97F3EF-48A4-4D86-A3D3-99DD38BF4FD0}"/>
    <dgm:cxn modelId="{E833C59F-79C4-44CA-8996-0735B6C9806D}" type="presOf" srcId="{158B59DA-927B-4A39-A52B-87DDB7EE7CED}" destId="{484BB496-795A-4990-9E63-06260683ADF2}" srcOrd="0" destOrd="0" presId="urn:microsoft.com/office/officeart/2005/8/layout/process4"/>
    <dgm:cxn modelId="{5CB9F7A1-745E-4903-8731-56BC4095A6CF}" type="presOf" srcId="{329074B4-93DE-4E00-AA5E-B811004B1857}" destId="{4D59F711-A731-4EA1-AF5C-BD2A1B810ABC}" srcOrd="1" destOrd="0" presId="urn:microsoft.com/office/officeart/2005/8/layout/process4"/>
    <dgm:cxn modelId="{123437A2-2B7B-43F5-92A1-09996483DC3A}" srcId="{329074B4-93DE-4E00-AA5E-B811004B1857}" destId="{B7D6821D-F47F-4E5D-B339-84A5174B341B}" srcOrd="1" destOrd="0" parTransId="{1EFE7794-0A0C-4C98-A5DE-5B8460EC6F11}" sibTransId="{A75042F5-F1DD-4B94-AC37-EEE45C1AEAF6}"/>
    <dgm:cxn modelId="{9F18C4AB-039F-4119-91C6-56EE5863D91E}" srcId="{CD63E970-2FDC-4530-B44E-191CDAD95044}" destId="{158B59DA-927B-4A39-A52B-87DDB7EE7CED}" srcOrd="2" destOrd="0" parTransId="{17CA0918-685D-4EB5-99B0-28B0A2EB8D42}" sibTransId="{D0B0AA9C-577B-4960-9EDD-0924B248DDB9}"/>
    <dgm:cxn modelId="{A2F3FEB9-BB1F-44A4-8EC6-63D0EDCAAD30}" type="presOf" srcId="{21AA39D5-AC90-4E86-8765-C72CE9B04F19}" destId="{2C7CDCD9-6AF8-47E4-B19F-28A09CCA4C36}" srcOrd="0" destOrd="0" presId="urn:microsoft.com/office/officeart/2005/8/layout/process4"/>
    <dgm:cxn modelId="{7B957DC0-4113-4980-8852-7CF478CABC65}" type="presOf" srcId="{D807AAE4-A9D8-445B-A5F0-19AA7C3CBEA2}" destId="{60C04E39-BC4F-4ED5-A740-065ED4851B44}" srcOrd="0" destOrd="0" presId="urn:microsoft.com/office/officeart/2005/8/layout/process4"/>
    <dgm:cxn modelId="{EDA315C8-F017-4FEF-B6C3-432918CACE6E}" srcId="{21AA39D5-AC90-4E86-8765-C72CE9B04F19}" destId="{D78360D0-5277-4DCC-B24A-86700C5EE217}" srcOrd="1" destOrd="0" parTransId="{D1AEB403-94C5-4962-9E76-8A52761615DF}" sibTransId="{D28F11FB-5F04-49D2-AB7E-0E5E1AB05F5C}"/>
    <dgm:cxn modelId="{2A6DCBCE-4711-4798-8239-FD826961C99E}" type="presOf" srcId="{D78360D0-5277-4DCC-B24A-86700C5EE217}" destId="{024204CA-9468-44E5-A17B-93862F760C8E}" srcOrd="0" destOrd="0" presId="urn:microsoft.com/office/officeart/2005/8/layout/process4"/>
    <dgm:cxn modelId="{9AF0C9D1-4A7B-42C2-9B30-D003CB12D768}" type="presOf" srcId="{5A0F454D-FA73-4F59-B13C-F5D981D0E648}" destId="{A913D5AC-271E-496B-A3BD-C467563A0D33}" srcOrd="0" destOrd="0" presId="urn:microsoft.com/office/officeart/2005/8/layout/process4"/>
    <dgm:cxn modelId="{38080DD3-5344-4C4C-B9DA-DC231BE8F6D4}" srcId="{CD63E970-2FDC-4530-B44E-191CDAD95044}" destId="{5A0F454D-FA73-4F59-B13C-F5D981D0E648}" srcOrd="3" destOrd="0" parTransId="{9EF6E2AD-6BCC-4D72-8ED4-7B8953D768F5}" sibTransId="{4062D032-20F0-4783-84A7-A4C9A2534AD9}"/>
    <dgm:cxn modelId="{1D1D2BEB-BBEB-4852-B664-E0F48423E4BD}" srcId="{21AA39D5-AC90-4E86-8765-C72CE9B04F19}" destId="{329074B4-93DE-4E00-AA5E-B811004B1857}" srcOrd="2" destOrd="0" parTransId="{CB27238C-3229-4FBD-BBC0-B828254C4938}" sibTransId="{EAA75293-3CCE-40EB-9CB7-F5225AF21776}"/>
    <dgm:cxn modelId="{77244DEB-F988-4F23-A7DD-3F2A7FAB9896}" srcId="{21AA39D5-AC90-4E86-8765-C72CE9B04F19}" destId="{CD63E970-2FDC-4530-B44E-191CDAD95044}" srcOrd="0" destOrd="0" parTransId="{39253A6F-783C-4332-8ACE-065C1097CFAF}" sibTransId="{4B8FE44C-DB03-404C-85F7-AF49F32E4F95}"/>
    <dgm:cxn modelId="{BE8F65EC-D9D9-4081-8EBC-70F7CA0CC561}" type="presOf" srcId="{329074B4-93DE-4E00-AA5E-B811004B1857}" destId="{C5EF3215-8226-4E58-A763-10467B65C8B8}" srcOrd="0" destOrd="0" presId="urn:microsoft.com/office/officeart/2005/8/layout/process4"/>
    <dgm:cxn modelId="{305F4BEC-19DD-4F92-A5C2-7BA277251B5C}" srcId="{CD63E970-2FDC-4530-B44E-191CDAD95044}" destId="{CF52B6BF-F453-4582-8A25-F425100A160F}" srcOrd="1" destOrd="0" parTransId="{8F393D6A-216E-4B4E-8010-2EC7DA500EE8}" sibTransId="{E5272C98-CD86-4599-8E17-954407C5F5B7}"/>
    <dgm:cxn modelId="{6688C5EE-CCD5-414B-99B9-9FB33931F745}" srcId="{329074B4-93DE-4E00-AA5E-B811004B1857}" destId="{0CABFE0C-66EB-4C72-B269-59CCD89845D6}" srcOrd="0" destOrd="0" parTransId="{27FD34E1-6D8D-407D-89C3-10F867BFEC68}" sibTransId="{499BF251-C7B2-43C9-A38F-9BB972D8F32B}"/>
    <dgm:cxn modelId="{88B34BFC-70ED-400D-A743-186859DD8627}" srcId="{CD63E970-2FDC-4530-B44E-191CDAD95044}" destId="{1C0206B4-ED9B-4C7A-B9A0-ED28D9D7D610}" srcOrd="0" destOrd="0" parTransId="{A6E85CFA-0F80-4862-85B4-14973E52C67F}" sibTransId="{E920E25A-3B26-4833-A783-F9C714FAAE71}"/>
    <dgm:cxn modelId="{D734D2D7-CEE0-43AE-99B4-E0E6E9A5AC58}" type="presParOf" srcId="{2C7CDCD9-6AF8-47E4-B19F-28A09CCA4C36}" destId="{CC2374F4-E887-446C-BDAB-96A7F399CB97}" srcOrd="0" destOrd="0" presId="urn:microsoft.com/office/officeart/2005/8/layout/process4"/>
    <dgm:cxn modelId="{1B9F9AB7-8731-4218-8B17-C2A1760AC3C0}" type="presParOf" srcId="{CC2374F4-E887-446C-BDAB-96A7F399CB97}" destId="{C5EF3215-8226-4E58-A763-10467B65C8B8}" srcOrd="0" destOrd="0" presId="urn:microsoft.com/office/officeart/2005/8/layout/process4"/>
    <dgm:cxn modelId="{E8733A36-D0AA-4E43-A26F-610250A5619A}" type="presParOf" srcId="{CC2374F4-E887-446C-BDAB-96A7F399CB97}" destId="{4D59F711-A731-4EA1-AF5C-BD2A1B810ABC}" srcOrd="1" destOrd="0" presId="urn:microsoft.com/office/officeart/2005/8/layout/process4"/>
    <dgm:cxn modelId="{72216CD9-332D-4512-AABD-5A6B74F9DF22}" type="presParOf" srcId="{CC2374F4-E887-446C-BDAB-96A7F399CB97}" destId="{7CB0C7BB-0729-48A2-A90E-CC53D399FE07}" srcOrd="2" destOrd="0" presId="urn:microsoft.com/office/officeart/2005/8/layout/process4"/>
    <dgm:cxn modelId="{2034BEDF-7DB1-4C6A-90B8-35D6E755E580}" type="presParOf" srcId="{7CB0C7BB-0729-48A2-A90E-CC53D399FE07}" destId="{F34CEBAD-5432-4459-82C4-2C49800A3CA3}" srcOrd="0" destOrd="0" presId="urn:microsoft.com/office/officeart/2005/8/layout/process4"/>
    <dgm:cxn modelId="{EBFBF2C0-643A-48A8-A818-394CCD41B79F}" type="presParOf" srcId="{7CB0C7BB-0729-48A2-A90E-CC53D399FE07}" destId="{41FAE420-3918-4E3B-A99C-DDBC06E1B9FF}" srcOrd="1" destOrd="0" presId="urn:microsoft.com/office/officeart/2005/8/layout/process4"/>
    <dgm:cxn modelId="{558F43C6-D82B-424F-93F0-673C7CF66236}" type="presParOf" srcId="{7CB0C7BB-0729-48A2-A90E-CC53D399FE07}" destId="{88FA5A11-749D-4733-972A-E52DD0BF84CC}" srcOrd="2" destOrd="0" presId="urn:microsoft.com/office/officeart/2005/8/layout/process4"/>
    <dgm:cxn modelId="{7AE34FCF-333E-45EA-8249-A25BD4377510}" type="presParOf" srcId="{2C7CDCD9-6AF8-47E4-B19F-28A09CCA4C36}" destId="{8D51C445-2522-4DB5-9263-6BEEA3016A84}" srcOrd="1" destOrd="0" presId="urn:microsoft.com/office/officeart/2005/8/layout/process4"/>
    <dgm:cxn modelId="{D9911645-133F-419E-8120-9502B6AC72E8}" type="presParOf" srcId="{2C7CDCD9-6AF8-47E4-B19F-28A09CCA4C36}" destId="{0586AA78-4293-4260-AE93-BEBF5CE3F06D}" srcOrd="2" destOrd="0" presId="urn:microsoft.com/office/officeart/2005/8/layout/process4"/>
    <dgm:cxn modelId="{1CB7331E-D0E7-4091-9C37-AD88420848BC}" type="presParOf" srcId="{0586AA78-4293-4260-AE93-BEBF5CE3F06D}" destId="{024204CA-9468-44E5-A17B-93862F760C8E}" srcOrd="0" destOrd="0" presId="urn:microsoft.com/office/officeart/2005/8/layout/process4"/>
    <dgm:cxn modelId="{1478C9DC-D53D-49D6-AEDC-546BBA24EE06}" type="presParOf" srcId="{0586AA78-4293-4260-AE93-BEBF5CE3F06D}" destId="{B11D5FFE-0096-4A92-8B91-410618F01D85}" srcOrd="1" destOrd="0" presId="urn:microsoft.com/office/officeart/2005/8/layout/process4"/>
    <dgm:cxn modelId="{8D06AA20-5F95-4103-A408-8A96E6954161}" type="presParOf" srcId="{0586AA78-4293-4260-AE93-BEBF5CE3F06D}" destId="{3011D118-AD45-4585-BC49-38708F18ED8B}" srcOrd="2" destOrd="0" presId="urn:microsoft.com/office/officeart/2005/8/layout/process4"/>
    <dgm:cxn modelId="{93904FE1-D42F-4797-8BC5-0CBF73AFA055}" type="presParOf" srcId="{3011D118-AD45-4585-BC49-38708F18ED8B}" destId="{60C04E39-BC4F-4ED5-A740-065ED4851B44}" srcOrd="0" destOrd="0" presId="urn:microsoft.com/office/officeart/2005/8/layout/process4"/>
    <dgm:cxn modelId="{FEBA0285-30EC-4231-8C37-22EF8E2E00A7}" type="presParOf" srcId="{3011D118-AD45-4585-BC49-38708F18ED8B}" destId="{9A3E0B86-D236-4BF9-A5A7-5C987836B40C}" srcOrd="1" destOrd="0" presId="urn:microsoft.com/office/officeart/2005/8/layout/process4"/>
    <dgm:cxn modelId="{93041686-58D4-42FE-8F2E-AD91834F6FFB}" type="presParOf" srcId="{3011D118-AD45-4585-BC49-38708F18ED8B}" destId="{EB5F4806-8B0B-47E8-AFD6-7E8D55E08A0A}" srcOrd="2" destOrd="0" presId="urn:microsoft.com/office/officeart/2005/8/layout/process4"/>
    <dgm:cxn modelId="{9CA21D6C-0D4B-4E2B-8EEC-EAA546F3764B}" type="presParOf" srcId="{3011D118-AD45-4585-BC49-38708F18ED8B}" destId="{84EF0F5A-102F-412F-B261-3CABE3242D4B}" srcOrd="3" destOrd="0" presId="urn:microsoft.com/office/officeart/2005/8/layout/process4"/>
    <dgm:cxn modelId="{41BD4226-CB31-4BF9-8405-2C32599A45CC}" type="presParOf" srcId="{2C7CDCD9-6AF8-47E4-B19F-28A09CCA4C36}" destId="{0BED1816-E3EF-4FB2-94F6-7D2BD2B36C64}" srcOrd="3" destOrd="0" presId="urn:microsoft.com/office/officeart/2005/8/layout/process4"/>
    <dgm:cxn modelId="{7FE9C53B-226C-4FE9-B9EE-537375648E31}" type="presParOf" srcId="{2C7CDCD9-6AF8-47E4-B19F-28A09CCA4C36}" destId="{4E4F3B8E-030D-4950-B398-173F0ED23141}" srcOrd="4" destOrd="0" presId="urn:microsoft.com/office/officeart/2005/8/layout/process4"/>
    <dgm:cxn modelId="{BA84D5AB-FCC8-4865-8017-C74252446F1E}" type="presParOf" srcId="{4E4F3B8E-030D-4950-B398-173F0ED23141}" destId="{8F32DAD4-51BE-481F-8CAB-113943322C66}" srcOrd="0" destOrd="0" presId="urn:microsoft.com/office/officeart/2005/8/layout/process4"/>
    <dgm:cxn modelId="{B2EB2874-35B5-4BD4-97FD-19042329B51B}" type="presParOf" srcId="{4E4F3B8E-030D-4950-B398-173F0ED23141}" destId="{C95A244A-C327-4809-BDF5-25457B6C14A9}" srcOrd="1" destOrd="0" presId="urn:microsoft.com/office/officeart/2005/8/layout/process4"/>
    <dgm:cxn modelId="{275B15D0-282D-4E9C-B17B-DD766D243A8C}" type="presParOf" srcId="{4E4F3B8E-030D-4950-B398-173F0ED23141}" destId="{0B757E41-D539-4286-8FBD-F1E39C404251}" srcOrd="2" destOrd="0" presId="urn:microsoft.com/office/officeart/2005/8/layout/process4"/>
    <dgm:cxn modelId="{17369A53-0F00-463D-9BF0-E5D7A6C7DAA3}" type="presParOf" srcId="{0B757E41-D539-4286-8FBD-F1E39C404251}" destId="{597757FF-7245-47C6-8981-D24ED2EFFCF0}" srcOrd="0" destOrd="0" presId="urn:microsoft.com/office/officeart/2005/8/layout/process4"/>
    <dgm:cxn modelId="{A6C19D2D-1A2C-4642-B3BB-60160690B1D5}" type="presParOf" srcId="{0B757E41-D539-4286-8FBD-F1E39C404251}" destId="{42D1E6FC-1E31-4BCC-A9B4-DF6CFA7B24B1}" srcOrd="1" destOrd="0" presId="urn:microsoft.com/office/officeart/2005/8/layout/process4"/>
    <dgm:cxn modelId="{80B68A37-39E4-4968-A23E-0C3B169E7D52}" type="presParOf" srcId="{0B757E41-D539-4286-8FBD-F1E39C404251}" destId="{484BB496-795A-4990-9E63-06260683ADF2}" srcOrd="2" destOrd="0" presId="urn:microsoft.com/office/officeart/2005/8/layout/process4"/>
    <dgm:cxn modelId="{D2FB7EBF-0557-497A-8216-CE0377BC554B}" type="presParOf" srcId="{0B757E41-D539-4286-8FBD-F1E39C404251}" destId="{A913D5AC-271E-496B-A3BD-C467563A0D33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AA39D5-AC90-4E86-8765-C72CE9B04F19}" type="doc">
      <dgm:prSet loTypeId="urn:microsoft.com/office/officeart/2005/8/layout/h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CD63E970-2FDC-4530-B44E-191CDAD95044}">
      <dgm:prSet phldrT="[Text]"/>
      <dgm:spPr/>
      <dgm:t>
        <a:bodyPr/>
        <a:lstStyle/>
        <a:p>
          <a:r>
            <a:rPr lang="fr-FR" dirty="0"/>
            <a:t>(I) Préparation des données</a:t>
          </a:r>
          <a:endParaRPr lang="en-US" dirty="0"/>
        </a:p>
      </dgm:t>
    </dgm:pt>
    <dgm:pt modelId="{39253A6F-783C-4332-8ACE-065C1097CFAF}" type="parTrans" cxnId="{77244DEB-F988-4F23-A7DD-3F2A7FAB9896}">
      <dgm:prSet/>
      <dgm:spPr/>
      <dgm:t>
        <a:bodyPr/>
        <a:lstStyle/>
        <a:p>
          <a:endParaRPr lang="en-US"/>
        </a:p>
      </dgm:t>
    </dgm:pt>
    <dgm:pt modelId="{4B8FE44C-DB03-404C-85F7-AF49F32E4F95}" type="sibTrans" cxnId="{77244DEB-F988-4F23-A7DD-3F2A7FAB9896}">
      <dgm:prSet/>
      <dgm:spPr/>
      <dgm:t>
        <a:bodyPr/>
        <a:lstStyle/>
        <a:p>
          <a:endParaRPr lang="en-US"/>
        </a:p>
      </dgm:t>
    </dgm:pt>
    <dgm:pt modelId="{51E0233C-8709-4086-8B11-8B34632939B3}">
      <dgm:prSet phldrT="[Text]"/>
      <dgm:spPr/>
      <dgm:t>
        <a:bodyPr/>
        <a:lstStyle/>
        <a:p>
          <a:r>
            <a:rPr lang="fr-FR" dirty="0"/>
            <a:t>Exploration </a:t>
          </a:r>
          <a:endParaRPr lang="en-US" dirty="0"/>
        </a:p>
      </dgm:t>
    </dgm:pt>
    <dgm:pt modelId="{B58BC0A2-EDD1-4051-B22E-D0523231DB06}" type="parTrans" cxnId="{A91AC225-A1A7-4193-88DC-9ADAA3B0CAEC}">
      <dgm:prSet/>
      <dgm:spPr/>
      <dgm:t>
        <a:bodyPr/>
        <a:lstStyle/>
        <a:p>
          <a:endParaRPr lang="en-US"/>
        </a:p>
      </dgm:t>
    </dgm:pt>
    <dgm:pt modelId="{3118E4AB-642F-456A-91A8-19C6B17C77DC}" type="sibTrans" cxnId="{A91AC225-A1A7-4193-88DC-9ADAA3B0CAEC}">
      <dgm:prSet/>
      <dgm:spPr/>
      <dgm:t>
        <a:bodyPr/>
        <a:lstStyle/>
        <a:p>
          <a:endParaRPr lang="en-US"/>
        </a:p>
      </dgm:t>
    </dgm:pt>
    <dgm:pt modelId="{D78360D0-5277-4DCC-B24A-86700C5EE217}">
      <dgm:prSet phldrT="[Text]"/>
      <dgm:spPr/>
      <dgm:t>
        <a:bodyPr/>
        <a:lstStyle/>
        <a:p>
          <a:r>
            <a:rPr lang="fr-FR" dirty="0"/>
            <a:t>(II) Comparaison de différents modèles</a:t>
          </a:r>
          <a:endParaRPr lang="en-US" dirty="0"/>
        </a:p>
      </dgm:t>
    </dgm:pt>
    <dgm:pt modelId="{D1AEB403-94C5-4962-9E76-8A52761615DF}" type="parTrans" cxnId="{EDA315C8-F017-4FEF-B6C3-432918CACE6E}">
      <dgm:prSet/>
      <dgm:spPr/>
      <dgm:t>
        <a:bodyPr/>
        <a:lstStyle/>
        <a:p>
          <a:endParaRPr lang="en-US"/>
        </a:p>
      </dgm:t>
    </dgm:pt>
    <dgm:pt modelId="{D28F11FB-5F04-49D2-AB7E-0E5E1AB05F5C}" type="sibTrans" cxnId="{EDA315C8-F017-4FEF-B6C3-432918CACE6E}">
      <dgm:prSet/>
      <dgm:spPr/>
      <dgm:t>
        <a:bodyPr/>
        <a:lstStyle/>
        <a:p>
          <a:endParaRPr lang="en-US"/>
        </a:p>
      </dgm:t>
    </dgm:pt>
    <dgm:pt modelId="{937FC53F-F844-4009-BC38-3EF9AA2A5446}">
      <dgm:prSet phldrT="[Text]"/>
      <dgm:spPr/>
      <dgm:t>
        <a:bodyPr/>
        <a:lstStyle/>
        <a:p>
          <a:r>
            <a:rPr lang="fr-FR" dirty="0"/>
            <a:t>Mise en place de comparaison de modèle (librairie </a:t>
          </a:r>
          <a:r>
            <a:rPr lang="fr-FR" dirty="0" err="1"/>
            <a:t>pycaret</a:t>
          </a:r>
          <a:r>
            <a:rPr lang="fr-FR" dirty="0"/>
            <a:t>)</a:t>
          </a:r>
          <a:endParaRPr lang="en-US" dirty="0"/>
        </a:p>
      </dgm:t>
    </dgm:pt>
    <dgm:pt modelId="{6CD605FC-5F2B-40E2-8FFD-E95D3B93F875}" type="parTrans" cxnId="{621C1D5D-4AE2-449D-A5B0-AA7FD3A6CA1A}">
      <dgm:prSet/>
      <dgm:spPr/>
      <dgm:t>
        <a:bodyPr/>
        <a:lstStyle/>
        <a:p>
          <a:endParaRPr lang="en-US"/>
        </a:p>
      </dgm:t>
    </dgm:pt>
    <dgm:pt modelId="{56C5A3DC-020D-487F-8685-CAE437409CC1}" type="sibTrans" cxnId="{621C1D5D-4AE2-449D-A5B0-AA7FD3A6CA1A}">
      <dgm:prSet/>
      <dgm:spPr/>
      <dgm:t>
        <a:bodyPr/>
        <a:lstStyle/>
        <a:p>
          <a:endParaRPr lang="en-US"/>
        </a:p>
      </dgm:t>
    </dgm:pt>
    <dgm:pt modelId="{329074B4-93DE-4E00-AA5E-B811004B1857}">
      <dgm:prSet phldrT="[Text]"/>
      <dgm:spPr/>
      <dgm:t>
        <a:bodyPr/>
        <a:lstStyle/>
        <a:p>
          <a:r>
            <a:rPr lang="fr-FR" dirty="0"/>
            <a:t>(III) Choix et fine tuning du meilleur modèle</a:t>
          </a:r>
          <a:endParaRPr lang="en-US" dirty="0"/>
        </a:p>
      </dgm:t>
    </dgm:pt>
    <dgm:pt modelId="{CB27238C-3229-4FBD-BBC0-B828254C4938}" type="parTrans" cxnId="{1D1D2BEB-BBEB-4852-B664-E0F48423E4BD}">
      <dgm:prSet/>
      <dgm:spPr/>
      <dgm:t>
        <a:bodyPr/>
        <a:lstStyle/>
        <a:p>
          <a:endParaRPr lang="en-US"/>
        </a:p>
      </dgm:t>
    </dgm:pt>
    <dgm:pt modelId="{EAA75293-3CCE-40EB-9CB7-F5225AF21776}" type="sibTrans" cxnId="{1D1D2BEB-BBEB-4852-B664-E0F48423E4BD}">
      <dgm:prSet/>
      <dgm:spPr/>
      <dgm:t>
        <a:bodyPr/>
        <a:lstStyle/>
        <a:p>
          <a:endParaRPr lang="en-US"/>
        </a:p>
      </dgm:t>
    </dgm:pt>
    <dgm:pt modelId="{29DADCB4-79C9-489C-90B6-1992DFD23FD2}">
      <dgm:prSet phldrT="[Text]"/>
      <dgm:spPr/>
      <dgm:t>
        <a:bodyPr/>
        <a:lstStyle/>
        <a:p>
          <a:r>
            <a:rPr lang="fr-FR" dirty="0"/>
            <a:t>Choix des métriques d’évaluation</a:t>
          </a:r>
          <a:endParaRPr lang="en-US" dirty="0"/>
        </a:p>
      </dgm:t>
    </dgm:pt>
    <dgm:pt modelId="{4ABFDB24-4E8A-438D-B598-68C1EBB6D6B4}" type="parTrans" cxnId="{24D39E68-3C90-4A08-A21E-040B36B8DBB9}">
      <dgm:prSet/>
      <dgm:spPr/>
      <dgm:t>
        <a:bodyPr/>
        <a:lstStyle/>
        <a:p>
          <a:endParaRPr lang="en-US"/>
        </a:p>
      </dgm:t>
    </dgm:pt>
    <dgm:pt modelId="{F98FBDE5-606C-43D1-AB7B-2FADD565A4E8}" type="sibTrans" cxnId="{24D39E68-3C90-4A08-A21E-040B36B8DBB9}">
      <dgm:prSet/>
      <dgm:spPr/>
      <dgm:t>
        <a:bodyPr/>
        <a:lstStyle/>
        <a:p>
          <a:endParaRPr lang="en-US"/>
        </a:p>
      </dgm:t>
    </dgm:pt>
    <dgm:pt modelId="{B0D74825-A524-467E-A3AD-B5BEA76EDAE1}">
      <dgm:prSet phldrT="[Text]"/>
      <dgm:spPr/>
      <dgm:t>
        <a:bodyPr/>
        <a:lstStyle/>
        <a:p>
          <a:r>
            <a:rPr lang="fr-FR" dirty="0"/>
            <a:t>Courbe ROC</a:t>
          </a:r>
          <a:endParaRPr lang="en-US" dirty="0"/>
        </a:p>
      </dgm:t>
    </dgm:pt>
    <dgm:pt modelId="{A9C8D86B-4E17-4118-91AE-A33537D750F3}" type="parTrans" cxnId="{69F173A1-1DE3-4089-9666-3EEDFFF12EC4}">
      <dgm:prSet/>
      <dgm:spPr/>
      <dgm:t>
        <a:bodyPr/>
        <a:lstStyle/>
        <a:p>
          <a:endParaRPr lang="en-US"/>
        </a:p>
      </dgm:t>
    </dgm:pt>
    <dgm:pt modelId="{3B9A414A-1689-4FB4-A162-5EB19C2E2447}" type="sibTrans" cxnId="{69F173A1-1DE3-4089-9666-3EEDFFF12EC4}">
      <dgm:prSet/>
      <dgm:spPr/>
      <dgm:t>
        <a:bodyPr/>
        <a:lstStyle/>
        <a:p>
          <a:endParaRPr lang="en-US"/>
        </a:p>
      </dgm:t>
    </dgm:pt>
    <dgm:pt modelId="{11DB4C77-1FE8-4FC0-AF6F-686593C9E039}">
      <dgm:prSet phldrT="[Text]"/>
      <dgm:spPr/>
      <dgm:t>
        <a:bodyPr/>
        <a:lstStyle/>
        <a:p>
          <a:r>
            <a:rPr lang="fr-FR" dirty="0"/>
            <a:t>Nettoyage</a:t>
          </a:r>
          <a:endParaRPr lang="en-US" dirty="0"/>
        </a:p>
      </dgm:t>
    </dgm:pt>
    <dgm:pt modelId="{38C5EABA-3EBD-4F63-BDE6-8B864A6CD16E}" type="parTrans" cxnId="{A50FE37A-EA7D-4219-9F23-AEE9EF2C0AB4}">
      <dgm:prSet/>
      <dgm:spPr/>
      <dgm:t>
        <a:bodyPr/>
        <a:lstStyle/>
        <a:p>
          <a:endParaRPr lang="en-US"/>
        </a:p>
      </dgm:t>
    </dgm:pt>
    <dgm:pt modelId="{54E13C2B-73B0-4231-B7FB-7F2430052BB7}" type="sibTrans" cxnId="{A50FE37A-EA7D-4219-9F23-AEE9EF2C0AB4}">
      <dgm:prSet/>
      <dgm:spPr/>
      <dgm:t>
        <a:bodyPr/>
        <a:lstStyle/>
        <a:p>
          <a:endParaRPr lang="en-US"/>
        </a:p>
      </dgm:t>
    </dgm:pt>
    <dgm:pt modelId="{FD8A31E9-B581-4372-AE2A-868A2198D1D9}">
      <dgm:prSet phldrT="[Text]"/>
      <dgm:spPr/>
      <dgm:t>
        <a:bodyPr/>
        <a:lstStyle/>
        <a:p>
          <a:r>
            <a:rPr lang="fr-FR" dirty="0"/>
            <a:t>Traitement des </a:t>
          </a:r>
          <a:r>
            <a:rPr lang="fr-FR" dirty="0" err="1"/>
            <a:t>outliers</a:t>
          </a:r>
          <a:endParaRPr lang="en-US" dirty="0"/>
        </a:p>
      </dgm:t>
    </dgm:pt>
    <dgm:pt modelId="{819A636F-E900-4F81-B2B1-DEEFCF2D10E5}" type="parTrans" cxnId="{78D214F1-61E6-4C54-8838-E47247A666C5}">
      <dgm:prSet/>
      <dgm:spPr/>
      <dgm:t>
        <a:bodyPr/>
        <a:lstStyle/>
        <a:p>
          <a:endParaRPr lang="en-US"/>
        </a:p>
      </dgm:t>
    </dgm:pt>
    <dgm:pt modelId="{02D9663A-0D68-48E5-B49C-715E0B144A5B}" type="sibTrans" cxnId="{78D214F1-61E6-4C54-8838-E47247A666C5}">
      <dgm:prSet/>
      <dgm:spPr/>
      <dgm:t>
        <a:bodyPr/>
        <a:lstStyle/>
        <a:p>
          <a:endParaRPr lang="en-US"/>
        </a:p>
      </dgm:t>
    </dgm:pt>
    <dgm:pt modelId="{66EF8D75-AA2D-4BC8-9263-45FB878E02C6}">
      <dgm:prSet phldrT="[Text]"/>
      <dgm:spPr/>
      <dgm:t>
        <a:bodyPr/>
        <a:lstStyle/>
        <a:p>
          <a:r>
            <a:rPr lang="fr-FR" dirty="0"/>
            <a:t>Encodage</a:t>
          </a:r>
          <a:endParaRPr lang="en-US" dirty="0"/>
        </a:p>
      </dgm:t>
    </dgm:pt>
    <dgm:pt modelId="{D1CD2D3F-5ADA-4F97-8D73-0AE090494FD5}" type="parTrans" cxnId="{44958B3B-4BD1-48E9-8FFA-5C04195B10CF}">
      <dgm:prSet/>
      <dgm:spPr/>
      <dgm:t>
        <a:bodyPr/>
        <a:lstStyle/>
        <a:p>
          <a:endParaRPr lang="en-US"/>
        </a:p>
      </dgm:t>
    </dgm:pt>
    <dgm:pt modelId="{D37158C7-4369-4638-A549-C53EE00528E5}" type="sibTrans" cxnId="{44958B3B-4BD1-48E9-8FFA-5C04195B10CF}">
      <dgm:prSet/>
      <dgm:spPr/>
      <dgm:t>
        <a:bodyPr/>
        <a:lstStyle/>
        <a:p>
          <a:endParaRPr lang="en-US"/>
        </a:p>
      </dgm:t>
    </dgm:pt>
    <dgm:pt modelId="{6553003A-0639-4173-B5FB-10967A2D7D20}">
      <dgm:prSet phldrT="[Text]"/>
      <dgm:spPr/>
      <dgm:t>
        <a:bodyPr/>
        <a:lstStyle/>
        <a:p>
          <a:r>
            <a:rPr lang="fr-FR" dirty="0"/>
            <a:t>Filtrage</a:t>
          </a:r>
          <a:endParaRPr lang="en-US" dirty="0"/>
        </a:p>
      </dgm:t>
    </dgm:pt>
    <dgm:pt modelId="{B13DCC13-6C06-413C-9068-0B1EAEA6FC12}" type="parTrans" cxnId="{33B05037-4540-453B-97B4-040882A95039}">
      <dgm:prSet/>
      <dgm:spPr/>
      <dgm:t>
        <a:bodyPr/>
        <a:lstStyle/>
        <a:p>
          <a:endParaRPr lang="en-US"/>
        </a:p>
      </dgm:t>
    </dgm:pt>
    <dgm:pt modelId="{1C513070-FAD2-4402-8581-9A9FAFCDBC81}" type="sibTrans" cxnId="{33B05037-4540-453B-97B4-040882A95039}">
      <dgm:prSet/>
      <dgm:spPr/>
      <dgm:t>
        <a:bodyPr/>
        <a:lstStyle/>
        <a:p>
          <a:endParaRPr lang="en-US"/>
        </a:p>
      </dgm:t>
    </dgm:pt>
    <dgm:pt modelId="{B2E5F265-6352-4B54-B1AE-B0B2C42EAA86}">
      <dgm:prSet phldrT="[Text]"/>
      <dgm:spPr/>
      <dgm:t>
        <a:bodyPr/>
        <a:lstStyle/>
        <a:p>
          <a:r>
            <a:rPr lang="fr-FR" dirty="0"/>
            <a:t>Optimisation/homogénéisation (dictionnaires)</a:t>
          </a:r>
          <a:endParaRPr lang="en-US" dirty="0"/>
        </a:p>
      </dgm:t>
    </dgm:pt>
    <dgm:pt modelId="{5C3810DB-D869-47A3-872F-6CBA485B40E4}" type="parTrans" cxnId="{7CE16E3B-BFE8-4630-AE07-532BBE796A20}">
      <dgm:prSet/>
      <dgm:spPr/>
      <dgm:t>
        <a:bodyPr/>
        <a:lstStyle/>
        <a:p>
          <a:endParaRPr lang="en-US"/>
        </a:p>
      </dgm:t>
    </dgm:pt>
    <dgm:pt modelId="{78B050B6-E571-40F0-BA21-C7A4FB4B6AC1}" type="sibTrans" cxnId="{7CE16E3B-BFE8-4630-AE07-532BBE796A20}">
      <dgm:prSet/>
      <dgm:spPr/>
      <dgm:t>
        <a:bodyPr/>
        <a:lstStyle/>
        <a:p>
          <a:endParaRPr lang="en-US"/>
        </a:p>
      </dgm:t>
    </dgm:pt>
    <dgm:pt modelId="{35CC9B84-B0F0-4378-9A34-8D26F40F2A80}">
      <dgm:prSet phldrT="[Text]"/>
      <dgm:spPr/>
      <dgm:t>
        <a:bodyPr/>
        <a:lstStyle/>
        <a:p>
          <a:r>
            <a:rPr lang="fr-FR" dirty="0"/>
            <a:t>Création de nouvelles </a:t>
          </a:r>
          <a:r>
            <a:rPr lang="fr-FR" dirty="0" err="1"/>
            <a:t>variabes</a:t>
          </a:r>
          <a:endParaRPr lang="en-US" dirty="0"/>
        </a:p>
      </dgm:t>
    </dgm:pt>
    <dgm:pt modelId="{0A40AA91-E72E-41A3-8459-E5D71F5B0FC6}" type="parTrans" cxnId="{A477610E-BE94-4E68-9029-6B25A59D4ABA}">
      <dgm:prSet/>
      <dgm:spPr/>
      <dgm:t>
        <a:bodyPr/>
        <a:lstStyle/>
        <a:p>
          <a:endParaRPr lang="en-US"/>
        </a:p>
      </dgm:t>
    </dgm:pt>
    <dgm:pt modelId="{519EC291-17B7-4179-8F94-1A26EC33003C}" type="sibTrans" cxnId="{A477610E-BE94-4E68-9029-6B25A59D4ABA}">
      <dgm:prSet/>
      <dgm:spPr/>
      <dgm:t>
        <a:bodyPr/>
        <a:lstStyle/>
        <a:p>
          <a:endParaRPr lang="en-US"/>
        </a:p>
      </dgm:t>
    </dgm:pt>
    <dgm:pt modelId="{9CD7A601-EE32-4EED-9CCC-C953AF04AE3D}">
      <dgm:prSet phldrT="[Text]"/>
      <dgm:spPr/>
      <dgm:t>
        <a:bodyPr/>
        <a:lstStyle/>
        <a:p>
          <a:r>
            <a:rPr lang="fr-FR" dirty="0"/>
            <a:t>Agrégations</a:t>
          </a:r>
          <a:endParaRPr lang="en-US" dirty="0"/>
        </a:p>
      </dgm:t>
    </dgm:pt>
    <dgm:pt modelId="{4605BB8B-691E-42F7-82E9-20B6E254C041}" type="parTrans" cxnId="{3E33ADF6-3FDD-4530-8974-1926CD597BDB}">
      <dgm:prSet/>
      <dgm:spPr/>
      <dgm:t>
        <a:bodyPr/>
        <a:lstStyle/>
        <a:p>
          <a:endParaRPr lang="en-US"/>
        </a:p>
      </dgm:t>
    </dgm:pt>
    <dgm:pt modelId="{152A070A-8A49-480B-96E7-23430470E034}" type="sibTrans" cxnId="{3E33ADF6-3FDD-4530-8974-1926CD597BDB}">
      <dgm:prSet/>
      <dgm:spPr/>
      <dgm:t>
        <a:bodyPr/>
        <a:lstStyle/>
        <a:p>
          <a:endParaRPr lang="en-US"/>
        </a:p>
      </dgm:t>
    </dgm:pt>
    <dgm:pt modelId="{1C0206B4-ED9B-4C7A-B9A0-ED28D9D7D610}">
      <dgm:prSet phldrT="[Text]"/>
      <dgm:spPr/>
      <dgm:t>
        <a:bodyPr/>
        <a:lstStyle/>
        <a:p>
          <a:r>
            <a:rPr lang="fr-FR" dirty="0"/>
            <a:t>Jointures et </a:t>
          </a:r>
          <a:r>
            <a:rPr lang="fr-FR" dirty="0" err="1"/>
            <a:t>groupby</a:t>
          </a:r>
          <a:endParaRPr lang="en-US" dirty="0"/>
        </a:p>
      </dgm:t>
    </dgm:pt>
    <dgm:pt modelId="{A6E85CFA-0F80-4862-85B4-14973E52C67F}" type="parTrans" cxnId="{88B34BFC-70ED-400D-A743-186859DD8627}">
      <dgm:prSet/>
      <dgm:spPr/>
      <dgm:t>
        <a:bodyPr/>
        <a:lstStyle/>
        <a:p>
          <a:endParaRPr lang="en-US"/>
        </a:p>
      </dgm:t>
    </dgm:pt>
    <dgm:pt modelId="{E920E25A-3B26-4833-A783-F9C714FAAE71}" type="sibTrans" cxnId="{88B34BFC-70ED-400D-A743-186859DD8627}">
      <dgm:prSet/>
      <dgm:spPr/>
      <dgm:t>
        <a:bodyPr/>
        <a:lstStyle/>
        <a:p>
          <a:endParaRPr lang="en-US"/>
        </a:p>
      </dgm:t>
    </dgm:pt>
    <dgm:pt modelId="{E6122BFC-36EA-47B3-B6A1-78837C10EE5C}">
      <dgm:prSet phldrT="[Text]"/>
      <dgm:spPr/>
      <dgm:t>
        <a:bodyPr/>
        <a:lstStyle/>
        <a:p>
          <a:r>
            <a:rPr lang="fr-FR" dirty="0"/>
            <a:t>Equilibrage des données (SMOTE </a:t>
          </a:r>
          <a:r>
            <a:rPr lang="fr-FR" dirty="0" err="1"/>
            <a:t>upsampling</a:t>
          </a:r>
          <a:r>
            <a:rPr lang="fr-FR" dirty="0"/>
            <a:t>)</a:t>
          </a:r>
          <a:endParaRPr lang="en-US" dirty="0"/>
        </a:p>
      </dgm:t>
    </dgm:pt>
    <dgm:pt modelId="{9582697A-2BB8-4829-8858-6654B9C99480}" type="parTrans" cxnId="{122D5B58-6834-4606-951F-D85BB80ACDBC}">
      <dgm:prSet/>
      <dgm:spPr/>
      <dgm:t>
        <a:bodyPr/>
        <a:lstStyle/>
        <a:p>
          <a:endParaRPr lang="en-US"/>
        </a:p>
      </dgm:t>
    </dgm:pt>
    <dgm:pt modelId="{8D6FB28E-D1C9-4EB0-B92F-8831138189FE}" type="sibTrans" cxnId="{122D5B58-6834-4606-951F-D85BB80ACDBC}">
      <dgm:prSet/>
      <dgm:spPr/>
      <dgm:t>
        <a:bodyPr/>
        <a:lstStyle/>
        <a:p>
          <a:endParaRPr lang="en-US"/>
        </a:p>
      </dgm:t>
    </dgm:pt>
    <dgm:pt modelId="{A52B6947-853B-479C-A872-34E2E2585C25}">
      <dgm:prSet phldrT="[Text]"/>
      <dgm:spPr/>
      <dgm:t>
        <a:bodyPr/>
        <a:lstStyle/>
        <a:p>
          <a:r>
            <a:rPr lang="fr-FR" dirty="0"/>
            <a:t>Vérification des dépendances avec la cible (ANOVA)</a:t>
          </a:r>
          <a:endParaRPr lang="en-US" dirty="0"/>
        </a:p>
      </dgm:t>
    </dgm:pt>
    <dgm:pt modelId="{A4611E65-B4E3-4FB9-89FD-99403D847D31}" type="parTrans" cxnId="{6B91BAC0-029B-454B-9819-A02D0DE593C1}">
      <dgm:prSet/>
      <dgm:spPr/>
      <dgm:t>
        <a:bodyPr/>
        <a:lstStyle/>
        <a:p>
          <a:endParaRPr lang="en-US"/>
        </a:p>
      </dgm:t>
    </dgm:pt>
    <dgm:pt modelId="{7B5A6884-97F5-4788-A14E-3E528B2A9C87}" type="sibTrans" cxnId="{6B91BAC0-029B-454B-9819-A02D0DE593C1}">
      <dgm:prSet/>
      <dgm:spPr/>
      <dgm:t>
        <a:bodyPr/>
        <a:lstStyle/>
        <a:p>
          <a:endParaRPr lang="en-US"/>
        </a:p>
      </dgm:t>
    </dgm:pt>
    <dgm:pt modelId="{617B767F-67E6-4160-BFAE-C0853E4139C8}">
      <dgm:prSet phldrT="[Text]"/>
      <dgm:spPr/>
      <dgm:t>
        <a:bodyPr/>
        <a:lstStyle/>
        <a:p>
          <a:r>
            <a:rPr lang="fr-FR" dirty="0"/>
            <a:t>Résolution des corrélations entre variables explicatives</a:t>
          </a:r>
          <a:endParaRPr lang="en-US" dirty="0"/>
        </a:p>
      </dgm:t>
    </dgm:pt>
    <dgm:pt modelId="{A5365D76-2A84-443B-9C8C-BB970F4CDDF2}" type="parTrans" cxnId="{DA57514B-20DB-40B4-B104-42CD21949E8E}">
      <dgm:prSet/>
      <dgm:spPr/>
      <dgm:t>
        <a:bodyPr/>
        <a:lstStyle/>
        <a:p>
          <a:endParaRPr lang="en-US"/>
        </a:p>
      </dgm:t>
    </dgm:pt>
    <dgm:pt modelId="{227AD8B2-C4A5-45CB-A8D4-17FBC74890D9}" type="sibTrans" cxnId="{DA57514B-20DB-40B4-B104-42CD21949E8E}">
      <dgm:prSet/>
      <dgm:spPr/>
      <dgm:t>
        <a:bodyPr/>
        <a:lstStyle/>
        <a:p>
          <a:endParaRPr lang="en-US"/>
        </a:p>
      </dgm:t>
    </dgm:pt>
    <dgm:pt modelId="{88E21A78-A18D-4B69-ABF8-D340A66A7343}">
      <dgm:prSet phldrT="[Text]"/>
      <dgm:spPr/>
      <dgm:t>
        <a:bodyPr/>
        <a:lstStyle/>
        <a:p>
          <a:r>
            <a:rPr lang="fr-FR" dirty="0"/>
            <a:t>fine tuning des hyperparamètres</a:t>
          </a:r>
          <a:endParaRPr lang="en-US" dirty="0"/>
        </a:p>
      </dgm:t>
    </dgm:pt>
    <dgm:pt modelId="{63E87FF0-F8FE-43A5-AA3B-5040F718F5CC}" type="parTrans" cxnId="{0DAD4D9D-3DAF-4644-A4D9-3D5DAB03B500}">
      <dgm:prSet/>
      <dgm:spPr/>
      <dgm:t>
        <a:bodyPr/>
        <a:lstStyle/>
        <a:p>
          <a:endParaRPr lang="en-US"/>
        </a:p>
      </dgm:t>
    </dgm:pt>
    <dgm:pt modelId="{C482C875-3695-4073-A22C-79A10278C054}" type="sibTrans" cxnId="{0DAD4D9D-3DAF-4644-A4D9-3D5DAB03B500}">
      <dgm:prSet/>
      <dgm:spPr/>
      <dgm:t>
        <a:bodyPr/>
        <a:lstStyle/>
        <a:p>
          <a:endParaRPr lang="en-US"/>
        </a:p>
      </dgm:t>
    </dgm:pt>
    <dgm:pt modelId="{0E6A2565-B571-4B5C-B8E7-C0ED210D1706}">
      <dgm:prSet phldrT="[Text]"/>
      <dgm:spPr/>
      <dgm:t>
        <a:bodyPr/>
        <a:lstStyle/>
        <a:p>
          <a:r>
            <a:rPr lang="fr-FR"/>
            <a:t>Choix </a:t>
          </a:r>
          <a:r>
            <a:rPr lang="fr-FR" dirty="0"/>
            <a:t>du meilleur modèle</a:t>
          </a:r>
          <a:endParaRPr lang="en-US" dirty="0"/>
        </a:p>
      </dgm:t>
    </dgm:pt>
    <dgm:pt modelId="{23E00360-2F1D-400C-AF5D-37AB89801D98}" type="parTrans" cxnId="{06392FD1-D88A-4FA1-8882-BA56933C4A8A}">
      <dgm:prSet/>
      <dgm:spPr/>
      <dgm:t>
        <a:bodyPr/>
        <a:lstStyle/>
        <a:p>
          <a:endParaRPr lang="en-US"/>
        </a:p>
      </dgm:t>
    </dgm:pt>
    <dgm:pt modelId="{C072174D-F004-4145-A1CF-6DE243A9A83D}" type="sibTrans" cxnId="{06392FD1-D88A-4FA1-8882-BA56933C4A8A}">
      <dgm:prSet/>
      <dgm:spPr/>
      <dgm:t>
        <a:bodyPr/>
        <a:lstStyle/>
        <a:p>
          <a:endParaRPr lang="en-US"/>
        </a:p>
      </dgm:t>
    </dgm:pt>
    <dgm:pt modelId="{63DA8D00-23C9-47BC-A691-146BBA6F2E97}">
      <dgm:prSet phldrT="[Text]"/>
      <dgm:spPr/>
      <dgm:t>
        <a:bodyPr/>
        <a:lstStyle/>
        <a:p>
          <a:r>
            <a:rPr lang="fr-FR" dirty="0"/>
            <a:t>Sélection du </a:t>
          </a:r>
          <a:r>
            <a:rPr lang="fr-FR" dirty="0" err="1"/>
            <a:t>Threshold</a:t>
          </a:r>
          <a:r>
            <a:rPr lang="fr-FR" dirty="0"/>
            <a:t> (seuil métier)</a:t>
          </a:r>
          <a:endParaRPr lang="en-US" dirty="0"/>
        </a:p>
      </dgm:t>
    </dgm:pt>
    <dgm:pt modelId="{92E03957-E875-466F-92AC-01DD4D216E8A}" type="parTrans" cxnId="{F9AFF7ED-466B-470C-A2DE-B65577A0183A}">
      <dgm:prSet/>
      <dgm:spPr/>
      <dgm:t>
        <a:bodyPr/>
        <a:lstStyle/>
        <a:p>
          <a:endParaRPr lang="en-US"/>
        </a:p>
      </dgm:t>
    </dgm:pt>
    <dgm:pt modelId="{0E8EFE17-D0C3-409D-925D-1EF11F4C7A96}" type="sibTrans" cxnId="{F9AFF7ED-466B-470C-A2DE-B65577A0183A}">
      <dgm:prSet/>
      <dgm:spPr/>
      <dgm:t>
        <a:bodyPr/>
        <a:lstStyle/>
        <a:p>
          <a:endParaRPr lang="en-US"/>
        </a:p>
      </dgm:t>
    </dgm:pt>
    <dgm:pt modelId="{EF24C65D-3B49-449F-9D4C-2924CC2BFF34}">
      <dgm:prSet phldrT="[Text]"/>
      <dgm:spPr/>
      <dgm:t>
        <a:bodyPr/>
        <a:lstStyle/>
        <a:p>
          <a:r>
            <a:rPr lang="fr-FR" dirty="0"/>
            <a:t>Génération des probabilités </a:t>
          </a:r>
          <a:endParaRPr lang="en-US" dirty="0"/>
        </a:p>
      </dgm:t>
    </dgm:pt>
    <dgm:pt modelId="{83E252EB-1822-4DAE-A243-08C45439E149}" type="parTrans" cxnId="{61E48557-61E7-48E2-AD9C-DE932F868C27}">
      <dgm:prSet/>
      <dgm:spPr/>
      <dgm:t>
        <a:bodyPr/>
        <a:lstStyle/>
        <a:p>
          <a:endParaRPr lang="en-US"/>
        </a:p>
      </dgm:t>
    </dgm:pt>
    <dgm:pt modelId="{5231586F-B327-4AF1-ADE1-15DDB1A84552}" type="sibTrans" cxnId="{61E48557-61E7-48E2-AD9C-DE932F868C27}">
      <dgm:prSet/>
      <dgm:spPr/>
      <dgm:t>
        <a:bodyPr/>
        <a:lstStyle/>
        <a:p>
          <a:endParaRPr lang="en-US"/>
        </a:p>
      </dgm:t>
    </dgm:pt>
    <dgm:pt modelId="{0CABFE0C-66EB-4C72-B269-59CCD89845D6}">
      <dgm:prSet phldrT="[Text]"/>
      <dgm:spPr/>
      <dgm:t>
        <a:bodyPr/>
        <a:lstStyle/>
        <a:p>
          <a:r>
            <a:rPr lang="fr-FR" dirty="0"/>
            <a:t>Enregistrement du modèle</a:t>
          </a:r>
          <a:endParaRPr lang="en-US" dirty="0"/>
        </a:p>
      </dgm:t>
    </dgm:pt>
    <dgm:pt modelId="{27FD34E1-6D8D-407D-89C3-10F867BFEC68}" type="parTrans" cxnId="{6688C5EE-CCD5-414B-99B9-9FB33931F745}">
      <dgm:prSet/>
      <dgm:spPr/>
      <dgm:t>
        <a:bodyPr/>
        <a:lstStyle/>
        <a:p>
          <a:endParaRPr lang="en-US"/>
        </a:p>
      </dgm:t>
    </dgm:pt>
    <dgm:pt modelId="{499BF251-C7B2-43C9-A38F-9BB972D8F32B}" type="sibTrans" cxnId="{6688C5EE-CCD5-414B-99B9-9FB33931F745}">
      <dgm:prSet/>
      <dgm:spPr/>
      <dgm:t>
        <a:bodyPr/>
        <a:lstStyle/>
        <a:p>
          <a:endParaRPr lang="en-US"/>
        </a:p>
      </dgm:t>
    </dgm:pt>
    <dgm:pt modelId="{84A0A181-579A-4315-A006-5E7ADF95986C}" type="pres">
      <dgm:prSet presAssocID="{21AA39D5-AC90-4E86-8765-C72CE9B04F19}" presName="Name0" presStyleCnt="0">
        <dgm:presLayoutVars>
          <dgm:dir/>
          <dgm:animLvl val="lvl"/>
          <dgm:resizeHandles val="exact"/>
        </dgm:presLayoutVars>
      </dgm:prSet>
      <dgm:spPr/>
    </dgm:pt>
    <dgm:pt modelId="{61137DC3-F84A-4BCD-B853-8671E56E5417}" type="pres">
      <dgm:prSet presAssocID="{21AA39D5-AC90-4E86-8765-C72CE9B04F19}" presName="tSp" presStyleCnt="0"/>
      <dgm:spPr/>
    </dgm:pt>
    <dgm:pt modelId="{DF65EBB9-8924-425C-9BEE-29788B21F321}" type="pres">
      <dgm:prSet presAssocID="{21AA39D5-AC90-4E86-8765-C72CE9B04F19}" presName="bSp" presStyleCnt="0"/>
      <dgm:spPr/>
    </dgm:pt>
    <dgm:pt modelId="{DA734802-FE6B-4314-A07F-A250893D33F6}" type="pres">
      <dgm:prSet presAssocID="{21AA39D5-AC90-4E86-8765-C72CE9B04F19}" presName="process" presStyleCnt="0"/>
      <dgm:spPr/>
    </dgm:pt>
    <dgm:pt modelId="{8B78EC7E-0E1F-4B49-82CC-6FF00309606D}" type="pres">
      <dgm:prSet presAssocID="{CD63E970-2FDC-4530-B44E-191CDAD95044}" presName="composite1" presStyleCnt="0"/>
      <dgm:spPr/>
    </dgm:pt>
    <dgm:pt modelId="{4049160F-DC4A-4A49-AABB-4C37B2B927B9}" type="pres">
      <dgm:prSet presAssocID="{CD63E970-2FDC-4530-B44E-191CDAD95044}" presName="dummyNode1" presStyleLbl="node1" presStyleIdx="0" presStyleCnt="3"/>
      <dgm:spPr/>
    </dgm:pt>
    <dgm:pt modelId="{52873CBF-1DEC-495F-BFFA-5C0F099A81D1}" type="pres">
      <dgm:prSet presAssocID="{CD63E970-2FDC-4530-B44E-191CDAD95044}" presName="childNode1" presStyleLbl="bgAcc1" presStyleIdx="0" presStyleCnt="3">
        <dgm:presLayoutVars>
          <dgm:bulletEnabled val="1"/>
        </dgm:presLayoutVars>
      </dgm:prSet>
      <dgm:spPr/>
    </dgm:pt>
    <dgm:pt modelId="{F20C6D84-2C39-4C31-B8B2-BC2943B08CEB}" type="pres">
      <dgm:prSet presAssocID="{CD63E970-2FDC-4530-B44E-191CDAD95044}" presName="childNode1tx" presStyleLbl="bgAcc1" presStyleIdx="0" presStyleCnt="3">
        <dgm:presLayoutVars>
          <dgm:bulletEnabled val="1"/>
        </dgm:presLayoutVars>
      </dgm:prSet>
      <dgm:spPr/>
    </dgm:pt>
    <dgm:pt modelId="{93BD4033-1401-4EC0-9DA2-619F7158FCF0}" type="pres">
      <dgm:prSet presAssocID="{CD63E970-2FDC-4530-B44E-191CDAD95044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56EEFEAE-A451-4930-A957-288F6625C826}" type="pres">
      <dgm:prSet presAssocID="{CD63E970-2FDC-4530-B44E-191CDAD95044}" presName="connSite1" presStyleCnt="0"/>
      <dgm:spPr/>
    </dgm:pt>
    <dgm:pt modelId="{47A1F115-8B7F-44BC-B1A4-AA2380531E04}" type="pres">
      <dgm:prSet presAssocID="{4B8FE44C-DB03-404C-85F7-AF49F32E4F95}" presName="Name9" presStyleLbl="sibTrans2D1" presStyleIdx="0" presStyleCnt="2"/>
      <dgm:spPr/>
    </dgm:pt>
    <dgm:pt modelId="{4578882B-459F-4880-9CAB-A656FCBD2FDA}" type="pres">
      <dgm:prSet presAssocID="{D78360D0-5277-4DCC-B24A-86700C5EE217}" presName="composite2" presStyleCnt="0"/>
      <dgm:spPr/>
    </dgm:pt>
    <dgm:pt modelId="{D93D6370-DD36-4527-A680-C8339C634D19}" type="pres">
      <dgm:prSet presAssocID="{D78360D0-5277-4DCC-B24A-86700C5EE217}" presName="dummyNode2" presStyleLbl="node1" presStyleIdx="0" presStyleCnt="3"/>
      <dgm:spPr/>
    </dgm:pt>
    <dgm:pt modelId="{569B4A7D-7765-432F-9947-A9DB8BA03D38}" type="pres">
      <dgm:prSet presAssocID="{D78360D0-5277-4DCC-B24A-86700C5EE217}" presName="childNode2" presStyleLbl="bgAcc1" presStyleIdx="1" presStyleCnt="3">
        <dgm:presLayoutVars>
          <dgm:bulletEnabled val="1"/>
        </dgm:presLayoutVars>
      </dgm:prSet>
      <dgm:spPr/>
    </dgm:pt>
    <dgm:pt modelId="{2FDC0469-6F9D-454C-BCE6-8FD912031B6A}" type="pres">
      <dgm:prSet presAssocID="{D78360D0-5277-4DCC-B24A-86700C5EE217}" presName="childNode2tx" presStyleLbl="bgAcc1" presStyleIdx="1" presStyleCnt="3">
        <dgm:presLayoutVars>
          <dgm:bulletEnabled val="1"/>
        </dgm:presLayoutVars>
      </dgm:prSet>
      <dgm:spPr/>
    </dgm:pt>
    <dgm:pt modelId="{FEE5F8D3-EB19-437E-A816-199B83E4B710}" type="pres">
      <dgm:prSet presAssocID="{D78360D0-5277-4DCC-B24A-86700C5EE21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FB2093E-42B8-422D-A208-120158F9F772}" type="pres">
      <dgm:prSet presAssocID="{D78360D0-5277-4DCC-B24A-86700C5EE217}" presName="connSite2" presStyleCnt="0"/>
      <dgm:spPr/>
    </dgm:pt>
    <dgm:pt modelId="{76D3E8B7-40EB-45BC-97C9-4C844D75C11B}" type="pres">
      <dgm:prSet presAssocID="{D28F11FB-5F04-49D2-AB7E-0E5E1AB05F5C}" presName="Name18" presStyleLbl="sibTrans2D1" presStyleIdx="1" presStyleCnt="2"/>
      <dgm:spPr/>
    </dgm:pt>
    <dgm:pt modelId="{B034C473-7D3E-457B-958C-0E8BE7B33A52}" type="pres">
      <dgm:prSet presAssocID="{329074B4-93DE-4E00-AA5E-B811004B1857}" presName="composite1" presStyleCnt="0"/>
      <dgm:spPr/>
    </dgm:pt>
    <dgm:pt modelId="{1D78A05B-9D10-4CE2-B3EC-5AF772FAB5CE}" type="pres">
      <dgm:prSet presAssocID="{329074B4-93DE-4E00-AA5E-B811004B1857}" presName="dummyNode1" presStyleLbl="node1" presStyleIdx="1" presStyleCnt="3"/>
      <dgm:spPr/>
    </dgm:pt>
    <dgm:pt modelId="{AE3A7CE1-29F5-4EA6-9F93-A3C5FAE9C886}" type="pres">
      <dgm:prSet presAssocID="{329074B4-93DE-4E00-AA5E-B811004B1857}" presName="childNode1" presStyleLbl="bgAcc1" presStyleIdx="2" presStyleCnt="3">
        <dgm:presLayoutVars>
          <dgm:bulletEnabled val="1"/>
        </dgm:presLayoutVars>
      </dgm:prSet>
      <dgm:spPr/>
    </dgm:pt>
    <dgm:pt modelId="{4F07078A-CE73-4F72-AFA9-8AC947832911}" type="pres">
      <dgm:prSet presAssocID="{329074B4-93DE-4E00-AA5E-B811004B1857}" presName="childNode1tx" presStyleLbl="bgAcc1" presStyleIdx="2" presStyleCnt="3">
        <dgm:presLayoutVars>
          <dgm:bulletEnabled val="1"/>
        </dgm:presLayoutVars>
      </dgm:prSet>
      <dgm:spPr/>
    </dgm:pt>
    <dgm:pt modelId="{71436A04-297F-401A-9949-22ADD6F3AC5E}" type="pres">
      <dgm:prSet presAssocID="{329074B4-93DE-4E00-AA5E-B811004B18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FD0FD98C-0D6F-4D5D-B37C-A1124BDD5D3B}" type="pres">
      <dgm:prSet presAssocID="{329074B4-93DE-4E00-AA5E-B811004B1857}" presName="connSite1" presStyleCnt="0"/>
      <dgm:spPr/>
    </dgm:pt>
  </dgm:ptLst>
  <dgm:cxnLst>
    <dgm:cxn modelId="{03D85702-E543-47BB-9F48-671DA70253B6}" type="presOf" srcId="{D28F11FB-5F04-49D2-AB7E-0E5E1AB05F5C}" destId="{76D3E8B7-40EB-45BC-97C9-4C844D75C11B}" srcOrd="0" destOrd="0" presId="urn:microsoft.com/office/officeart/2005/8/layout/hProcess4"/>
    <dgm:cxn modelId="{97E7D606-E730-4541-888C-43DE02E9C396}" type="presOf" srcId="{937FC53F-F844-4009-BC38-3EF9AA2A5446}" destId="{569B4A7D-7765-432F-9947-A9DB8BA03D38}" srcOrd="0" destOrd="3" presId="urn:microsoft.com/office/officeart/2005/8/layout/hProcess4"/>
    <dgm:cxn modelId="{9A04410A-6156-4707-92C6-F08E6254A6A6}" type="presOf" srcId="{E6122BFC-36EA-47B3-B6A1-78837C10EE5C}" destId="{2FDC0469-6F9D-454C-BCE6-8FD912031B6A}" srcOrd="1" destOrd="2" presId="urn:microsoft.com/office/officeart/2005/8/layout/hProcess4"/>
    <dgm:cxn modelId="{616B190E-9508-4E7F-A644-37EA611AE6C2}" type="presOf" srcId="{0CABFE0C-66EB-4C72-B269-59CCD89845D6}" destId="{4F07078A-CE73-4F72-AFA9-8AC947832911}" srcOrd="1" destOrd="6" presId="urn:microsoft.com/office/officeart/2005/8/layout/hProcess4"/>
    <dgm:cxn modelId="{A477610E-BE94-4E68-9029-6B25A59D4ABA}" srcId="{CD63E970-2FDC-4530-B44E-191CDAD95044}" destId="{35CC9B84-B0F0-4378-9A34-8D26F40F2A80}" srcOrd="6" destOrd="0" parTransId="{0A40AA91-E72E-41A3-8459-E5D71F5B0FC6}" sibTransId="{519EC291-17B7-4179-8F94-1A26EC33003C}"/>
    <dgm:cxn modelId="{6CEF080F-7E1D-4858-8259-14778F955374}" type="presOf" srcId="{B0D74825-A524-467E-A3AD-B5BEA76EDAE1}" destId="{AE3A7CE1-29F5-4EA6-9F93-A3C5FAE9C886}" srcOrd="0" destOrd="3" presId="urn:microsoft.com/office/officeart/2005/8/layout/hProcess4"/>
    <dgm:cxn modelId="{D5A79016-ACA1-4F61-9027-B66D167680D2}" type="presOf" srcId="{EF24C65D-3B49-449F-9D4C-2924CC2BFF34}" destId="{4F07078A-CE73-4F72-AFA9-8AC947832911}" srcOrd="1" destOrd="5" presId="urn:microsoft.com/office/officeart/2005/8/layout/hProcess4"/>
    <dgm:cxn modelId="{4655B816-0886-4C04-854B-F5A42C1A89F2}" type="presOf" srcId="{11DB4C77-1FE8-4FC0-AF6F-686593C9E039}" destId="{F20C6D84-2C39-4C31-B8B2-BC2943B08CEB}" srcOrd="1" destOrd="2" presId="urn:microsoft.com/office/officeart/2005/8/layout/hProcess4"/>
    <dgm:cxn modelId="{A91AC225-A1A7-4193-88DC-9ADAA3B0CAEC}" srcId="{CD63E970-2FDC-4530-B44E-191CDAD95044}" destId="{51E0233C-8709-4086-8B11-8B34632939B3}" srcOrd="0" destOrd="0" parTransId="{B58BC0A2-EDD1-4051-B22E-D0523231DB06}" sibTransId="{3118E4AB-642F-456A-91A8-19C6B17C77DC}"/>
    <dgm:cxn modelId="{EA076029-8154-4F2C-8C48-FFF9008DC995}" type="presOf" srcId="{11DB4C77-1FE8-4FC0-AF6F-686593C9E039}" destId="{52873CBF-1DEC-495F-BFFA-5C0F099A81D1}" srcOrd="0" destOrd="2" presId="urn:microsoft.com/office/officeart/2005/8/layout/hProcess4"/>
    <dgm:cxn modelId="{835F052C-C6B9-46CC-9B17-3680510593E8}" type="presOf" srcId="{66EF8D75-AA2D-4BC8-9263-45FB878E02C6}" destId="{F20C6D84-2C39-4C31-B8B2-BC2943B08CEB}" srcOrd="1" destOrd="5" presId="urn:microsoft.com/office/officeart/2005/8/layout/hProcess4"/>
    <dgm:cxn modelId="{1C1F122F-E630-433E-B276-F8D11FA8A9E7}" type="presOf" srcId="{63DA8D00-23C9-47BC-A691-146BBA6F2E97}" destId="{AE3A7CE1-29F5-4EA6-9F93-A3C5FAE9C886}" srcOrd="0" destOrd="4" presId="urn:microsoft.com/office/officeart/2005/8/layout/hProcess4"/>
    <dgm:cxn modelId="{33B05037-4540-453B-97B4-040882A95039}" srcId="{CD63E970-2FDC-4530-B44E-191CDAD95044}" destId="{6553003A-0639-4173-B5FB-10967A2D7D20}" srcOrd="1" destOrd="0" parTransId="{B13DCC13-6C06-413C-9068-0B1EAEA6FC12}" sibTransId="{1C513070-FAD2-4402-8581-9A9FAFCDBC81}"/>
    <dgm:cxn modelId="{29A79D3A-F9C9-4F5F-BEE0-0693220FDD89}" type="presOf" srcId="{88E21A78-A18D-4B69-ABF8-D340A66A7343}" destId="{4F07078A-CE73-4F72-AFA9-8AC947832911}" srcOrd="1" destOrd="2" presId="urn:microsoft.com/office/officeart/2005/8/layout/hProcess4"/>
    <dgm:cxn modelId="{7CE16E3B-BFE8-4630-AE07-532BBE796A20}" srcId="{CD63E970-2FDC-4530-B44E-191CDAD95044}" destId="{B2E5F265-6352-4B54-B1AE-B0B2C42EAA86}" srcOrd="4" destOrd="0" parTransId="{5C3810DB-D869-47A3-872F-6CBA485B40E4}" sibTransId="{78B050B6-E571-40F0-BA21-C7A4FB4B6AC1}"/>
    <dgm:cxn modelId="{44958B3B-4BD1-48E9-8FFA-5C04195B10CF}" srcId="{CD63E970-2FDC-4530-B44E-191CDAD95044}" destId="{66EF8D75-AA2D-4BC8-9263-45FB878E02C6}" srcOrd="5" destOrd="0" parTransId="{D1CD2D3F-5ADA-4F97-8D73-0AE090494FD5}" sibTransId="{D37158C7-4369-4638-A549-C53EE00528E5}"/>
    <dgm:cxn modelId="{095A303C-DB10-407A-BC15-3D8E75E2DA6C}" type="presOf" srcId="{B0D74825-A524-467E-A3AD-B5BEA76EDAE1}" destId="{4F07078A-CE73-4F72-AFA9-8AC947832911}" srcOrd="1" destOrd="3" presId="urn:microsoft.com/office/officeart/2005/8/layout/hProcess4"/>
    <dgm:cxn modelId="{621C1D5D-4AE2-449D-A5B0-AA7FD3A6CA1A}" srcId="{D78360D0-5277-4DCC-B24A-86700C5EE217}" destId="{937FC53F-F844-4009-BC38-3EF9AA2A5446}" srcOrd="3" destOrd="0" parTransId="{6CD605FC-5F2B-40E2-8FFD-E95D3B93F875}" sibTransId="{56C5A3DC-020D-487F-8685-CAE437409CC1}"/>
    <dgm:cxn modelId="{551B935D-F53D-4CAC-812F-12BFCAF0308A}" type="presOf" srcId="{EF24C65D-3B49-449F-9D4C-2924CC2BFF34}" destId="{AE3A7CE1-29F5-4EA6-9F93-A3C5FAE9C886}" srcOrd="0" destOrd="5" presId="urn:microsoft.com/office/officeart/2005/8/layout/hProcess4"/>
    <dgm:cxn modelId="{9089C25D-FDC6-4BDA-AE0F-76261A2C21A6}" type="presOf" srcId="{6553003A-0639-4173-B5FB-10967A2D7D20}" destId="{F20C6D84-2C39-4C31-B8B2-BC2943B08CEB}" srcOrd="1" destOrd="1" presId="urn:microsoft.com/office/officeart/2005/8/layout/hProcess4"/>
    <dgm:cxn modelId="{A3248D60-75F4-4264-97D9-9B067DB79265}" type="presOf" srcId="{0E6A2565-B571-4B5C-B8E7-C0ED210D1706}" destId="{AE3A7CE1-29F5-4EA6-9F93-A3C5FAE9C886}" srcOrd="0" destOrd="1" presId="urn:microsoft.com/office/officeart/2005/8/layout/hProcess4"/>
    <dgm:cxn modelId="{6EEAF145-BC0F-450E-922C-41EBBA29076F}" type="presOf" srcId="{35CC9B84-B0F0-4378-9A34-8D26F40F2A80}" destId="{52873CBF-1DEC-495F-BFFA-5C0F099A81D1}" srcOrd="0" destOrd="6" presId="urn:microsoft.com/office/officeart/2005/8/layout/hProcess4"/>
    <dgm:cxn modelId="{24D39E68-3C90-4A08-A21E-040B36B8DBB9}" srcId="{329074B4-93DE-4E00-AA5E-B811004B1857}" destId="{29DADCB4-79C9-489C-90B6-1992DFD23FD2}" srcOrd="0" destOrd="0" parTransId="{4ABFDB24-4E8A-438D-B598-68C1EBB6D6B4}" sibTransId="{F98FBDE5-606C-43D1-AB7B-2FADD565A4E8}"/>
    <dgm:cxn modelId="{969D746A-8F06-4F4D-9E51-727BF5F3F434}" type="presOf" srcId="{9CD7A601-EE32-4EED-9CCC-C953AF04AE3D}" destId="{52873CBF-1DEC-495F-BFFA-5C0F099A81D1}" srcOrd="0" destOrd="7" presId="urn:microsoft.com/office/officeart/2005/8/layout/hProcess4"/>
    <dgm:cxn modelId="{DA57514B-20DB-40B4-B104-42CD21949E8E}" srcId="{D78360D0-5277-4DCC-B24A-86700C5EE217}" destId="{617B767F-67E6-4160-BFAE-C0853E4139C8}" srcOrd="1" destOrd="0" parTransId="{A5365D76-2A84-443B-9C8C-BB970F4CDDF2}" sibTransId="{227AD8B2-C4A5-45CB-A8D4-17FBC74890D9}"/>
    <dgm:cxn modelId="{924BD64C-1DD9-466F-A5B4-54379A0FFCB6}" type="presOf" srcId="{B2E5F265-6352-4B54-B1AE-B0B2C42EAA86}" destId="{F20C6D84-2C39-4C31-B8B2-BC2943B08CEB}" srcOrd="1" destOrd="4" presId="urn:microsoft.com/office/officeart/2005/8/layout/hProcess4"/>
    <dgm:cxn modelId="{FE094A55-57D9-4520-BFAE-497C4AC81206}" type="presOf" srcId="{329074B4-93DE-4E00-AA5E-B811004B1857}" destId="{71436A04-297F-401A-9949-22ADD6F3AC5E}" srcOrd="0" destOrd="0" presId="urn:microsoft.com/office/officeart/2005/8/layout/hProcess4"/>
    <dgm:cxn modelId="{D2127D57-7C85-40AC-945B-38D9C09E4AE5}" type="presOf" srcId="{66EF8D75-AA2D-4BC8-9263-45FB878E02C6}" destId="{52873CBF-1DEC-495F-BFFA-5C0F099A81D1}" srcOrd="0" destOrd="5" presId="urn:microsoft.com/office/officeart/2005/8/layout/hProcess4"/>
    <dgm:cxn modelId="{61E48557-61E7-48E2-AD9C-DE932F868C27}" srcId="{329074B4-93DE-4E00-AA5E-B811004B1857}" destId="{EF24C65D-3B49-449F-9D4C-2924CC2BFF34}" srcOrd="5" destOrd="0" parTransId="{83E252EB-1822-4DAE-A243-08C45439E149}" sibTransId="{5231586F-B327-4AF1-ADE1-15DDB1A84552}"/>
    <dgm:cxn modelId="{122D5B58-6834-4606-951F-D85BB80ACDBC}" srcId="{D78360D0-5277-4DCC-B24A-86700C5EE217}" destId="{E6122BFC-36EA-47B3-B6A1-78837C10EE5C}" srcOrd="2" destOrd="0" parTransId="{9582697A-2BB8-4829-8858-6654B9C99480}" sibTransId="{8D6FB28E-D1C9-4EB0-B92F-8831138189FE}"/>
    <dgm:cxn modelId="{A50FE37A-EA7D-4219-9F23-AEE9EF2C0AB4}" srcId="{CD63E970-2FDC-4530-B44E-191CDAD95044}" destId="{11DB4C77-1FE8-4FC0-AF6F-686593C9E039}" srcOrd="2" destOrd="0" parTransId="{38C5EABA-3EBD-4F63-BDE6-8B864A6CD16E}" sibTransId="{54E13C2B-73B0-4231-B7FB-7F2430052BB7}"/>
    <dgm:cxn modelId="{EC291680-B34E-4ADE-A118-F6A9B8FD9C2B}" type="presOf" srcId="{4B8FE44C-DB03-404C-85F7-AF49F32E4F95}" destId="{47A1F115-8B7F-44BC-B1A4-AA2380531E04}" srcOrd="0" destOrd="0" presId="urn:microsoft.com/office/officeart/2005/8/layout/hProcess4"/>
    <dgm:cxn modelId="{87820982-1A0D-4B50-98CE-6762CB111785}" type="presOf" srcId="{A52B6947-853B-479C-A872-34E2E2585C25}" destId="{569B4A7D-7765-432F-9947-A9DB8BA03D38}" srcOrd="0" destOrd="0" presId="urn:microsoft.com/office/officeart/2005/8/layout/hProcess4"/>
    <dgm:cxn modelId="{B03D2392-5E41-465D-9251-9DB16F6F0B2B}" type="presOf" srcId="{937FC53F-F844-4009-BC38-3EF9AA2A5446}" destId="{2FDC0469-6F9D-454C-BCE6-8FD912031B6A}" srcOrd="1" destOrd="3" presId="urn:microsoft.com/office/officeart/2005/8/layout/hProcess4"/>
    <dgm:cxn modelId="{A9EE3897-B12A-42B7-95A6-370D4D432BAE}" type="presOf" srcId="{D78360D0-5277-4DCC-B24A-86700C5EE217}" destId="{FEE5F8D3-EB19-437E-A816-199B83E4B710}" srcOrd="0" destOrd="0" presId="urn:microsoft.com/office/officeart/2005/8/layout/hProcess4"/>
    <dgm:cxn modelId="{C4B33399-6084-4A90-B4E2-8FCC4886CFEF}" type="presOf" srcId="{CD63E970-2FDC-4530-B44E-191CDAD95044}" destId="{93BD4033-1401-4EC0-9DA2-619F7158FCF0}" srcOrd="0" destOrd="0" presId="urn:microsoft.com/office/officeart/2005/8/layout/hProcess4"/>
    <dgm:cxn modelId="{0DAD4D9D-3DAF-4644-A4D9-3D5DAB03B500}" srcId="{329074B4-93DE-4E00-AA5E-B811004B1857}" destId="{88E21A78-A18D-4B69-ABF8-D340A66A7343}" srcOrd="2" destOrd="0" parTransId="{63E87FF0-F8FE-43A5-AA3B-5040F718F5CC}" sibTransId="{C482C875-3695-4073-A22C-79A10278C054}"/>
    <dgm:cxn modelId="{890E9A9E-2C9E-4CFA-9CAF-DF772D69C7B6}" type="presOf" srcId="{29DADCB4-79C9-489C-90B6-1992DFD23FD2}" destId="{4F07078A-CE73-4F72-AFA9-8AC947832911}" srcOrd="1" destOrd="0" presId="urn:microsoft.com/office/officeart/2005/8/layout/hProcess4"/>
    <dgm:cxn modelId="{69F173A1-1DE3-4089-9666-3EEDFFF12EC4}" srcId="{329074B4-93DE-4E00-AA5E-B811004B1857}" destId="{B0D74825-A524-467E-A3AD-B5BEA76EDAE1}" srcOrd="3" destOrd="0" parTransId="{A9C8D86B-4E17-4118-91AE-A33537D750F3}" sibTransId="{3B9A414A-1689-4FB4-A162-5EB19C2E2447}"/>
    <dgm:cxn modelId="{3AE1C5A2-4365-4270-9946-E0C55CB81435}" type="presOf" srcId="{51E0233C-8709-4086-8B11-8B34632939B3}" destId="{52873CBF-1DEC-495F-BFFA-5C0F099A81D1}" srcOrd="0" destOrd="0" presId="urn:microsoft.com/office/officeart/2005/8/layout/hProcess4"/>
    <dgm:cxn modelId="{F059D5A5-3C67-4E0E-BF02-EE4A213857E0}" type="presOf" srcId="{88E21A78-A18D-4B69-ABF8-D340A66A7343}" destId="{AE3A7CE1-29F5-4EA6-9F93-A3C5FAE9C886}" srcOrd="0" destOrd="2" presId="urn:microsoft.com/office/officeart/2005/8/layout/hProcess4"/>
    <dgm:cxn modelId="{BE276BAE-FE1F-4DE7-9835-9AFBB854EBFB}" type="presOf" srcId="{0E6A2565-B571-4B5C-B8E7-C0ED210D1706}" destId="{4F07078A-CE73-4F72-AFA9-8AC947832911}" srcOrd="1" destOrd="1" presId="urn:microsoft.com/office/officeart/2005/8/layout/hProcess4"/>
    <dgm:cxn modelId="{923021B4-1DCB-495F-B70B-2D1E4B0F8968}" type="presOf" srcId="{35CC9B84-B0F0-4378-9A34-8D26F40F2A80}" destId="{F20C6D84-2C39-4C31-B8B2-BC2943B08CEB}" srcOrd="1" destOrd="6" presId="urn:microsoft.com/office/officeart/2005/8/layout/hProcess4"/>
    <dgm:cxn modelId="{93FF68B5-F61D-4318-8542-4DED398E66F8}" type="presOf" srcId="{1C0206B4-ED9B-4C7A-B9A0-ED28D9D7D610}" destId="{52873CBF-1DEC-495F-BFFA-5C0F099A81D1}" srcOrd="0" destOrd="8" presId="urn:microsoft.com/office/officeart/2005/8/layout/hProcess4"/>
    <dgm:cxn modelId="{1C07E0BF-5383-4090-8AFF-541B2E3C29E7}" type="presOf" srcId="{617B767F-67E6-4160-BFAE-C0853E4139C8}" destId="{569B4A7D-7765-432F-9947-A9DB8BA03D38}" srcOrd="0" destOrd="1" presId="urn:microsoft.com/office/officeart/2005/8/layout/hProcess4"/>
    <dgm:cxn modelId="{6B91BAC0-029B-454B-9819-A02D0DE593C1}" srcId="{D78360D0-5277-4DCC-B24A-86700C5EE217}" destId="{A52B6947-853B-479C-A872-34E2E2585C25}" srcOrd="0" destOrd="0" parTransId="{A4611E65-B4E3-4FB9-89FD-99403D847D31}" sibTransId="{7B5A6884-97F5-4788-A14E-3E528B2A9C87}"/>
    <dgm:cxn modelId="{EDA315C8-F017-4FEF-B6C3-432918CACE6E}" srcId="{21AA39D5-AC90-4E86-8765-C72CE9B04F19}" destId="{D78360D0-5277-4DCC-B24A-86700C5EE217}" srcOrd="1" destOrd="0" parTransId="{D1AEB403-94C5-4962-9E76-8A52761615DF}" sibTransId="{D28F11FB-5F04-49D2-AB7E-0E5E1AB05F5C}"/>
    <dgm:cxn modelId="{03751BC9-4EF9-4303-B380-ABDB96FCB9B8}" type="presOf" srcId="{A52B6947-853B-479C-A872-34E2E2585C25}" destId="{2FDC0469-6F9D-454C-BCE6-8FD912031B6A}" srcOrd="1" destOrd="0" presId="urn:microsoft.com/office/officeart/2005/8/layout/hProcess4"/>
    <dgm:cxn modelId="{A67C9DCD-B618-4032-A2C1-1060685D8986}" type="presOf" srcId="{63DA8D00-23C9-47BC-A691-146BBA6F2E97}" destId="{4F07078A-CE73-4F72-AFA9-8AC947832911}" srcOrd="1" destOrd="4" presId="urn:microsoft.com/office/officeart/2005/8/layout/hProcess4"/>
    <dgm:cxn modelId="{06392FD1-D88A-4FA1-8882-BA56933C4A8A}" srcId="{329074B4-93DE-4E00-AA5E-B811004B1857}" destId="{0E6A2565-B571-4B5C-B8E7-C0ED210D1706}" srcOrd="1" destOrd="0" parTransId="{23E00360-2F1D-400C-AF5D-37AB89801D98}" sibTransId="{C072174D-F004-4145-A1CF-6DE243A9A83D}"/>
    <dgm:cxn modelId="{106E6CD3-3B09-461B-BAF2-52AC924FCB2F}" type="presOf" srcId="{6553003A-0639-4173-B5FB-10967A2D7D20}" destId="{52873CBF-1DEC-495F-BFFA-5C0F099A81D1}" srcOrd="0" destOrd="1" presId="urn:microsoft.com/office/officeart/2005/8/layout/hProcess4"/>
    <dgm:cxn modelId="{8DA1D9D4-2DA0-4739-B8F2-5F0391219A14}" type="presOf" srcId="{9CD7A601-EE32-4EED-9CCC-C953AF04AE3D}" destId="{F20C6D84-2C39-4C31-B8B2-BC2943B08CEB}" srcOrd="1" destOrd="7" presId="urn:microsoft.com/office/officeart/2005/8/layout/hProcess4"/>
    <dgm:cxn modelId="{E25964DB-49AA-4E5A-9E21-1EB08866AB4F}" type="presOf" srcId="{B2E5F265-6352-4B54-B1AE-B0B2C42EAA86}" destId="{52873CBF-1DEC-495F-BFFA-5C0F099A81D1}" srcOrd="0" destOrd="4" presId="urn:microsoft.com/office/officeart/2005/8/layout/hProcess4"/>
    <dgm:cxn modelId="{D09518E5-BB1F-4539-8E18-D62E1296AAAE}" type="presOf" srcId="{51E0233C-8709-4086-8B11-8B34632939B3}" destId="{F20C6D84-2C39-4C31-B8B2-BC2943B08CEB}" srcOrd="1" destOrd="0" presId="urn:microsoft.com/office/officeart/2005/8/layout/hProcess4"/>
    <dgm:cxn modelId="{A504BDEA-620D-42BD-8BB0-A965AEF55F0B}" type="presOf" srcId="{0CABFE0C-66EB-4C72-B269-59CCD89845D6}" destId="{AE3A7CE1-29F5-4EA6-9F93-A3C5FAE9C886}" srcOrd="0" destOrd="6" presId="urn:microsoft.com/office/officeart/2005/8/layout/hProcess4"/>
    <dgm:cxn modelId="{1D1D2BEB-BBEB-4852-B664-E0F48423E4BD}" srcId="{21AA39D5-AC90-4E86-8765-C72CE9B04F19}" destId="{329074B4-93DE-4E00-AA5E-B811004B1857}" srcOrd="2" destOrd="0" parTransId="{CB27238C-3229-4FBD-BBC0-B828254C4938}" sibTransId="{EAA75293-3CCE-40EB-9CB7-F5225AF21776}"/>
    <dgm:cxn modelId="{77244DEB-F988-4F23-A7DD-3F2A7FAB9896}" srcId="{21AA39D5-AC90-4E86-8765-C72CE9B04F19}" destId="{CD63E970-2FDC-4530-B44E-191CDAD95044}" srcOrd="0" destOrd="0" parTransId="{39253A6F-783C-4332-8ACE-065C1097CFAF}" sibTransId="{4B8FE44C-DB03-404C-85F7-AF49F32E4F95}"/>
    <dgm:cxn modelId="{93FF8CED-2D33-48FD-BBB6-3B37952089DB}" type="presOf" srcId="{29DADCB4-79C9-489C-90B6-1992DFD23FD2}" destId="{AE3A7CE1-29F5-4EA6-9F93-A3C5FAE9C886}" srcOrd="0" destOrd="0" presId="urn:microsoft.com/office/officeart/2005/8/layout/hProcess4"/>
    <dgm:cxn modelId="{F9AFF7ED-466B-470C-A2DE-B65577A0183A}" srcId="{329074B4-93DE-4E00-AA5E-B811004B1857}" destId="{63DA8D00-23C9-47BC-A691-146BBA6F2E97}" srcOrd="4" destOrd="0" parTransId="{92E03957-E875-466F-92AC-01DD4D216E8A}" sibTransId="{0E8EFE17-D0C3-409D-925D-1EF11F4C7A96}"/>
    <dgm:cxn modelId="{6688C5EE-CCD5-414B-99B9-9FB33931F745}" srcId="{329074B4-93DE-4E00-AA5E-B811004B1857}" destId="{0CABFE0C-66EB-4C72-B269-59CCD89845D6}" srcOrd="6" destOrd="0" parTransId="{27FD34E1-6D8D-407D-89C3-10F867BFEC68}" sibTransId="{499BF251-C7B2-43C9-A38F-9BB972D8F32B}"/>
    <dgm:cxn modelId="{21766AEF-1493-459A-A496-09DBED0BF149}" type="presOf" srcId="{FD8A31E9-B581-4372-AE2A-868A2198D1D9}" destId="{52873CBF-1DEC-495F-BFFA-5C0F099A81D1}" srcOrd="0" destOrd="3" presId="urn:microsoft.com/office/officeart/2005/8/layout/hProcess4"/>
    <dgm:cxn modelId="{74C85BF0-9565-4181-9BBF-0888AD6AB84B}" type="presOf" srcId="{1C0206B4-ED9B-4C7A-B9A0-ED28D9D7D610}" destId="{F20C6D84-2C39-4C31-B8B2-BC2943B08CEB}" srcOrd="1" destOrd="8" presId="urn:microsoft.com/office/officeart/2005/8/layout/hProcess4"/>
    <dgm:cxn modelId="{78D214F1-61E6-4C54-8838-E47247A666C5}" srcId="{CD63E970-2FDC-4530-B44E-191CDAD95044}" destId="{FD8A31E9-B581-4372-AE2A-868A2198D1D9}" srcOrd="3" destOrd="0" parTransId="{819A636F-E900-4F81-B2B1-DEEFCF2D10E5}" sibTransId="{02D9663A-0D68-48E5-B49C-715E0B144A5B}"/>
    <dgm:cxn modelId="{3E33ADF6-3FDD-4530-8974-1926CD597BDB}" srcId="{CD63E970-2FDC-4530-B44E-191CDAD95044}" destId="{9CD7A601-EE32-4EED-9CCC-C953AF04AE3D}" srcOrd="7" destOrd="0" parTransId="{4605BB8B-691E-42F7-82E9-20B6E254C041}" sibTransId="{152A070A-8A49-480B-96E7-23430470E034}"/>
    <dgm:cxn modelId="{31AC1BF8-A378-4DDA-9971-CECC186055AE}" type="presOf" srcId="{617B767F-67E6-4160-BFAE-C0853E4139C8}" destId="{2FDC0469-6F9D-454C-BCE6-8FD912031B6A}" srcOrd="1" destOrd="1" presId="urn:microsoft.com/office/officeart/2005/8/layout/hProcess4"/>
    <dgm:cxn modelId="{88B34BFC-70ED-400D-A743-186859DD8627}" srcId="{CD63E970-2FDC-4530-B44E-191CDAD95044}" destId="{1C0206B4-ED9B-4C7A-B9A0-ED28D9D7D610}" srcOrd="8" destOrd="0" parTransId="{A6E85CFA-0F80-4862-85B4-14973E52C67F}" sibTransId="{E920E25A-3B26-4833-A783-F9C714FAAE71}"/>
    <dgm:cxn modelId="{9BFA96FC-41BC-445F-AB02-576F4C7DFA4D}" type="presOf" srcId="{E6122BFC-36EA-47B3-B6A1-78837C10EE5C}" destId="{569B4A7D-7765-432F-9947-A9DB8BA03D38}" srcOrd="0" destOrd="2" presId="urn:microsoft.com/office/officeart/2005/8/layout/hProcess4"/>
    <dgm:cxn modelId="{F3E90CFD-0A49-4A56-A05A-2AB498581969}" type="presOf" srcId="{FD8A31E9-B581-4372-AE2A-868A2198D1D9}" destId="{F20C6D84-2C39-4C31-B8B2-BC2943B08CEB}" srcOrd="1" destOrd="3" presId="urn:microsoft.com/office/officeart/2005/8/layout/hProcess4"/>
    <dgm:cxn modelId="{C16146FD-1FF7-43FC-9DB6-CDAFF4AD5BF9}" type="presOf" srcId="{21AA39D5-AC90-4E86-8765-C72CE9B04F19}" destId="{84A0A181-579A-4315-A006-5E7ADF95986C}" srcOrd="0" destOrd="0" presId="urn:microsoft.com/office/officeart/2005/8/layout/hProcess4"/>
    <dgm:cxn modelId="{FF8B1508-846E-4464-9D16-4A42FBC91306}" type="presParOf" srcId="{84A0A181-579A-4315-A006-5E7ADF95986C}" destId="{61137DC3-F84A-4BCD-B853-8671E56E5417}" srcOrd="0" destOrd="0" presId="urn:microsoft.com/office/officeart/2005/8/layout/hProcess4"/>
    <dgm:cxn modelId="{B6F9E3D5-C486-4194-A885-9BF3D9C624D6}" type="presParOf" srcId="{84A0A181-579A-4315-A006-5E7ADF95986C}" destId="{DF65EBB9-8924-425C-9BEE-29788B21F321}" srcOrd="1" destOrd="0" presId="urn:microsoft.com/office/officeart/2005/8/layout/hProcess4"/>
    <dgm:cxn modelId="{3A04CA47-D7DB-40E1-A19B-5F57D8AA0B73}" type="presParOf" srcId="{84A0A181-579A-4315-A006-5E7ADF95986C}" destId="{DA734802-FE6B-4314-A07F-A250893D33F6}" srcOrd="2" destOrd="0" presId="urn:microsoft.com/office/officeart/2005/8/layout/hProcess4"/>
    <dgm:cxn modelId="{46A59C76-53CF-4065-83CB-197E82966CAB}" type="presParOf" srcId="{DA734802-FE6B-4314-A07F-A250893D33F6}" destId="{8B78EC7E-0E1F-4B49-82CC-6FF00309606D}" srcOrd="0" destOrd="0" presId="urn:microsoft.com/office/officeart/2005/8/layout/hProcess4"/>
    <dgm:cxn modelId="{B3693F9D-476E-4E46-942A-DA82CBC7CFAF}" type="presParOf" srcId="{8B78EC7E-0E1F-4B49-82CC-6FF00309606D}" destId="{4049160F-DC4A-4A49-AABB-4C37B2B927B9}" srcOrd="0" destOrd="0" presId="urn:microsoft.com/office/officeart/2005/8/layout/hProcess4"/>
    <dgm:cxn modelId="{3C9F8070-ED18-410D-BC8B-FAC375808C65}" type="presParOf" srcId="{8B78EC7E-0E1F-4B49-82CC-6FF00309606D}" destId="{52873CBF-1DEC-495F-BFFA-5C0F099A81D1}" srcOrd="1" destOrd="0" presId="urn:microsoft.com/office/officeart/2005/8/layout/hProcess4"/>
    <dgm:cxn modelId="{946B7986-933E-4EA9-9539-116ED5E96D35}" type="presParOf" srcId="{8B78EC7E-0E1F-4B49-82CC-6FF00309606D}" destId="{F20C6D84-2C39-4C31-B8B2-BC2943B08CEB}" srcOrd="2" destOrd="0" presId="urn:microsoft.com/office/officeart/2005/8/layout/hProcess4"/>
    <dgm:cxn modelId="{CC82C43D-B863-40FA-8BB3-3EC512DB3450}" type="presParOf" srcId="{8B78EC7E-0E1F-4B49-82CC-6FF00309606D}" destId="{93BD4033-1401-4EC0-9DA2-619F7158FCF0}" srcOrd="3" destOrd="0" presId="urn:microsoft.com/office/officeart/2005/8/layout/hProcess4"/>
    <dgm:cxn modelId="{5FC27493-5A16-4F9E-AD20-1915220A5D9B}" type="presParOf" srcId="{8B78EC7E-0E1F-4B49-82CC-6FF00309606D}" destId="{56EEFEAE-A451-4930-A957-288F6625C826}" srcOrd="4" destOrd="0" presId="urn:microsoft.com/office/officeart/2005/8/layout/hProcess4"/>
    <dgm:cxn modelId="{01EE92A6-1255-4979-91BC-6230EBF1404F}" type="presParOf" srcId="{DA734802-FE6B-4314-A07F-A250893D33F6}" destId="{47A1F115-8B7F-44BC-B1A4-AA2380531E04}" srcOrd="1" destOrd="0" presId="urn:microsoft.com/office/officeart/2005/8/layout/hProcess4"/>
    <dgm:cxn modelId="{8A91B893-3131-4844-AD92-ECB9E58D536C}" type="presParOf" srcId="{DA734802-FE6B-4314-A07F-A250893D33F6}" destId="{4578882B-459F-4880-9CAB-A656FCBD2FDA}" srcOrd="2" destOrd="0" presId="urn:microsoft.com/office/officeart/2005/8/layout/hProcess4"/>
    <dgm:cxn modelId="{B20DF9AA-D0CC-4C53-A69A-6C887C4270B2}" type="presParOf" srcId="{4578882B-459F-4880-9CAB-A656FCBD2FDA}" destId="{D93D6370-DD36-4527-A680-C8339C634D19}" srcOrd="0" destOrd="0" presId="urn:microsoft.com/office/officeart/2005/8/layout/hProcess4"/>
    <dgm:cxn modelId="{61C6F9AB-42BF-4E0A-9013-59D5B8744DCC}" type="presParOf" srcId="{4578882B-459F-4880-9CAB-A656FCBD2FDA}" destId="{569B4A7D-7765-432F-9947-A9DB8BA03D38}" srcOrd="1" destOrd="0" presId="urn:microsoft.com/office/officeart/2005/8/layout/hProcess4"/>
    <dgm:cxn modelId="{C7A3D5B4-481B-495A-A30F-AE716F79FC0F}" type="presParOf" srcId="{4578882B-459F-4880-9CAB-A656FCBD2FDA}" destId="{2FDC0469-6F9D-454C-BCE6-8FD912031B6A}" srcOrd="2" destOrd="0" presId="urn:microsoft.com/office/officeart/2005/8/layout/hProcess4"/>
    <dgm:cxn modelId="{26AD2AFD-F65F-4FD5-8FC3-8F33BB25289A}" type="presParOf" srcId="{4578882B-459F-4880-9CAB-A656FCBD2FDA}" destId="{FEE5F8D3-EB19-437E-A816-199B83E4B710}" srcOrd="3" destOrd="0" presId="urn:microsoft.com/office/officeart/2005/8/layout/hProcess4"/>
    <dgm:cxn modelId="{758EB60B-14B3-4F04-8530-2901FD759AE8}" type="presParOf" srcId="{4578882B-459F-4880-9CAB-A656FCBD2FDA}" destId="{CFB2093E-42B8-422D-A208-120158F9F772}" srcOrd="4" destOrd="0" presId="urn:microsoft.com/office/officeart/2005/8/layout/hProcess4"/>
    <dgm:cxn modelId="{81A24354-D798-4CA8-BBE8-919C7E5F964D}" type="presParOf" srcId="{DA734802-FE6B-4314-A07F-A250893D33F6}" destId="{76D3E8B7-40EB-45BC-97C9-4C844D75C11B}" srcOrd="3" destOrd="0" presId="urn:microsoft.com/office/officeart/2005/8/layout/hProcess4"/>
    <dgm:cxn modelId="{6C9FA454-D334-4386-A798-59CCC07B7794}" type="presParOf" srcId="{DA734802-FE6B-4314-A07F-A250893D33F6}" destId="{B034C473-7D3E-457B-958C-0E8BE7B33A52}" srcOrd="4" destOrd="0" presId="urn:microsoft.com/office/officeart/2005/8/layout/hProcess4"/>
    <dgm:cxn modelId="{E8A73D19-BD9D-4781-B272-CE697F7E421F}" type="presParOf" srcId="{B034C473-7D3E-457B-958C-0E8BE7B33A52}" destId="{1D78A05B-9D10-4CE2-B3EC-5AF772FAB5CE}" srcOrd="0" destOrd="0" presId="urn:microsoft.com/office/officeart/2005/8/layout/hProcess4"/>
    <dgm:cxn modelId="{E699D580-0AFC-42F4-B9A2-363D95E0CF8A}" type="presParOf" srcId="{B034C473-7D3E-457B-958C-0E8BE7B33A52}" destId="{AE3A7CE1-29F5-4EA6-9F93-A3C5FAE9C886}" srcOrd="1" destOrd="0" presId="urn:microsoft.com/office/officeart/2005/8/layout/hProcess4"/>
    <dgm:cxn modelId="{3CC7F627-E36F-45B9-AD25-BE3A18FD0930}" type="presParOf" srcId="{B034C473-7D3E-457B-958C-0E8BE7B33A52}" destId="{4F07078A-CE73-4F72-AFA9-8AC947832911}" srcOrd="2" destOrd="0" presId="urn:microsoft.com/office/officeart/2005/8/layout/hProcess4"/>
    <dgm:cxn modelId="{742AC653-DC3C-4EDF-9E0D-AE932E030CAC}" type="presParOf" srcId="{B034C473-7D3E-457B-958C-0E8BE7B33A52}" destId="{71436A04-297F-401A-9949-22ADD6F3AC5E}" srcOrd="3" destOrd="0" presId="urn:microsoft.com/office/officeart/2005/8/layout/hProcess4"/>
    <dgm:cxn modelId="{6AD1CE82-50A6-495B-AB5B-E691778CB440}" type="presParOf" srcId="{B034C473-7D3E-457B-958C-0E8BE7B33A52}" destId="{FD0FD98C-0D6F-4D5D-B37C-A1124BDD5D3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8CA6E4-2918-4245-8D91-759D4F5EB8A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24A523D-3A19-47B4-95AD-F39847CCB1C4}">
      <dgm:prSet phldrT="[Text]" custT="1"/>
      <dgm:spPr/>
      <dgm:t>
        <a:bodyPr/>
        <a:lstStyle/>
        <a:p>
          <a:r>
            <a:rPr lang="fr-FR" sz="2400"/>
            <a:t>Nettoyage</a:t>
          </a:r>
          <a:endParaRPr lang="en-US" sz="2400" dirty="0"/>
        </a:p>
      </dgm:t>
    </dgm:pt>
    <dgm:pt modelId="{BDED91FA-393D-4E14-85AA-5540538D05CF}" type="parTrans" cxnId="{08F91B2C-C3CD-4AE8-AF97-FF976F19C35C}">
      <dgm:prSet/>
      <dgm:spPr/>
      <dgm:t>
        <a:bodyPr/>
        <a:lstStyle/>
        <a:p>
          <a:endParaRPr lang="en-US" sz="2400"/>
        </a:p>
      </dgm:t>
    </dgm:pt>
    <dgm:pt modelId="{CA2AB105-06CD-4C8B-B78A-EC3B3E1E086E}" type="sibTrans" cxnId="{08F91B2C-C3CD-4AE8-AF97-FF976F19C35C}">
      <dgm:prSet/>
      <dgm:spPr/>
      <dgm:t>
        <a:bodyPr/>
        <a:lstStyle/>
        <a:p>
          <a:endParaRPr lang="en-US" sz="2400"/>
        </a:p>
      </dgm:t>
    </dgm:pt>
    <dgm:pt modelId="{7A27C7EA-1C73-416B-9A92-AA1DEAF7F3E1}">
      <dgm:prSet phldrT="[Text]" custT="1"/>
      <dgm:spPr/>
      <dgm:t>
        <a:bodyPr/>
        <a:lstStyle/>
        <a:p>
          <a:r>
            <a:rPr lang="fr-FR" sz="2400" dirty="0"/>
            <a:t>Transformations</a:t>
          </a:r>
          <a:endParaRPr lang="en-US" sz="2400" dirty="0"/>
        </a:p>
      </dgm:t>
    </dgm:pt>
    <dgm:pt modelId="{86F13400-46BB-4ED2-91F2-5DB097C8621B}" type="parTrans" cxnId="{9A11715C-FF55-471A-A4D7-FC82A0552E19}">
      <dgm:prSet/>
      <dgm:spPr/>
      <dgm:t>
        <a:bodyPr/>
        <a:lstStyle/>
        <a:p>
          <a:endParaRPr lang="en-US" sz="2400"/>
        </a:p>
      </dgm:t>
    </dgm:pt>
    <dgm:pt modelId="{8AB95ABE-ED09-47AC-AE80-4B21407187C2}" type="sibTrans" cxnId="{9A11715C-FF55-471A-A4D7-FC82A0552E19}">
      <dgm:prSet/>
      <dgm:spPr/>
      <dgm:t>
        <a:bodyPr/>
        <a:lstStyle/>
        <a:p>
          <a:endParaRPr lang="en-US" sz="2400"/>
        </a:p>
      </dgm:t>
    </dgm:pt>
    <dgm:pt modelId="{5CD3CD7C-B6E8-4ECA-B4FB-C248E8F7C80E}">
      <dgm:prSet phldrT="[Text]" custT="1"/>
      <dgm:spPr/>
      <dgm:t>
        <a:bodyPr/>
        <a:lstStyle/>
        <a:p>
          <a:r>
            <a:rPr lang="fr-FR" sz="2400" dirty="0"/>
            <a:t>Ingénierie </a:t>
          </a:r>
          <a:endParaRPr lang="en-US" sz="2400" dirty="0"/>
        </a:p>
      </dgm:t>
    </dgm:pt>
    <dgm:pt modelId="{052BA836-D740-4C42-B6FA-C5E74F183835}" type="parTrans" cxnId="{7BE6DA1C-A1F4-43A7-ADE6-0E39048C36CE}">
      <dgm:prSet/>
      <dgm:spPr/>
      <dgm:t>
        <a:bodyPr/>
        <a:lstStyle/>
        <a:p>
          <a:endParaRPr lang="en-US" sz="2400"/>
        </a:p>
      </dgm:t>
    </dgm:pt>
    <dgm:pt modelId="{E8C5F7BB-14A0-48C4-BEDC-59CE628C38E5}" type="sibTrans" cxnId="{7BE6DA1C-A1F4-43A7-ADE6-0E39048C36CE}">
      <dgm:prSet/>
      <dgm:spPr/>
      <dgm:t>
        <a:bodyPr/>
        <a:lstStyle/>
        <a:p>
          <a:endParaRPr lang="en-US" sz="2400"/>
        </a:p>
      </dgm:t>
    </dgm:pt>
    <dgm:pt modelId="{1EE34780-43BA-4132-83C4-BF77CB269500}">
      <dgm:prSet phldrT="[Text]" custT="1"/>
      <dgm:spPr/>
      <dgm:t>
        <a:bodyPr/>
        <a:lstStyle/>
        <a:p>
          <a:r>
            <a:rPr lang="fr-FR" sz="2400" dirty="0"/>
            <a:t>Fusion</a:t>
          </a:r>
          <a:endParaRPr lang="en-US" sz="2400" dirty="0"/>
        </a:p>
      </dgm:t>
    </dgm:pt>
    <dgm:pt modelId="{974B2B9E-0827-44A6-865B-C33EF11692A5}" type="parTrans" cxnId="{7D2ADB4A-7A94-442F-AB40-00C0B234A305}">
      <dgm:prSet/>
      <dgm:spPr/>
      <dgm:t>
        <a:bodyPr/>
        <a:lstStyle/>
        <a:p>
          <a:endParaRPr lang="en-US" sz="2400"/>
        </a:p>
      </dgm:t>
    </dgm:pt>
    <dgm:pt modelId="{07049C4D-67B6-4776-943E-E5E58920CD47}" type="sibTrans" cxnId="{7D2ADB4A-7A94-442F-AB40-00C0B234A305}">
      <dgm:prSet/>
      <dgm:spPr/>
      <dgm:t>
        <a:bodyPr/>
        <a:lstStyle/>
        <a:p>
          <a:endParaRPr lang="en-US" sz="2400"/>
        </a:p>
      </dgm:t>
    </dgm:pt>
    <dgm:pt modelId="{0A25094B-1316-41E1-BAF9-D596D8BF99FB}" type="pres">
      <dgm:prSet presAssocID="{9F8CA6E4-2918-4245-8D91-759D4F5EB8A8}" presName="Name0" presStyleCnt="0">
        <dgm:presLayoutVars>
          <dgm:dir/>
          <dgm:animLvl val="lvl"/>
          <dgm:resizeHandles val="exact"/>
        </dgm:presLayoutVars>
      </dgm:prSet>
      <dgm:spPr/>
    </dgm:pt>
    <dgm:pt modelId="{0DD522E2-E2FB-48D0-AFF8-B2750BDAD95D}" type="pres">
      <dgm:prSet presAssocID="{724A523D-3A19-47B4-95AD-F39847CCB1C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834F98-BF83-46DA-8549-DBE2B4837821}" type="pres">
      <dgm:prSet presAssocID="{CA2AB105-06CD-4C8B-B78A-EC3B3E1E086E}" presName="parTxOnlySpace" presStyleCnt="0"/>
      <dgm:spPr/>
    </dgm:pt>
    <dgm:pt modelId="{F0DF469F-F152-40DF-BB7C-5A5AC4ECCC64}" type="pres">
      <dgm:prSet presAssocID="{7A27C7EA-1C73-416B-9A92-AA1DEAF7F3E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CC6830-2A59-45D4-82F0-3DE615417FF2}" type="pres">
      <dgm:prSet presAssocID="{8AB95ABE-ED09-47AC-AE80-4B21407187C2}" presName="parTxOnlySpace" presStyleCnt="0"/>
      <dgm:spPr/>
    </dgm:pt>
    <dgm:pt modelId="{52485AFD-22D3-438A-9C89-CD336DFCA70A}" type="pres">
      <dgm:prSet presAssocID="{5CD3CD7C-B6E8-4ECA-B4FB-C248E8F7C8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5641D84-606E-457C-A867-6AB3F9BD926B}" type="pres">
      <dgm:prSet presAssocID="{E8C5F7BB-14A0-48C4-BEDC-59CE628C38E5}" presName="parTxOnlySpace" presStyleCnt="0"/>
      <dgm:spPr/>
    </dgm:pt>
    <dgm:pt modelId="{7A71FC10-5A2D-4E56-990C-85FD735DACDA}" type="pres">
      <dgm:prSet presAssocID="{1EE34780-43BA-4132-83C4-BF77CB26950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646F213-5B51-4FD2-92CC-1924541184C3}" type="presOf" srcId="{724A523D-3A19-47B4-95AD-F39847CCB1C4}" destId="{0DD522E2-E2FB-48D0-AFF8-B2750BDAD95D}" srcOrd="0" destOrd="0" presId="urn:microsoft.com/office/officeart/2005/8/layout/chevron1"/>
    <dgm:cxn modelId="{7BE6DA1C-A1F4-43A7-ADE6-0E39048C36CE}" srcId="{9F8CA6E4-2918-4245-8D91-759D4F5EB8A8}" destId="{5CD3CD7C-B6E8-4ECA-B4FB-C248E8F7C80E}" srcOrd="2" destOrd="0" parTransId="{052BA836-D740-4C42-B6FA-C5E74F183835}" sibTransId="{E8C5F7BB-14A0-48C4-BEDC-59CE628C38E5}"/>
    <dgm:cxn modelId="{08F91B2C-C3CD-4AE8-AF97-FF976F19C35C}" srcId="{9F8CA6E4-2918-4245-8D91-759D4F5EB8A8}" destId="{724A523D-3A19-47B4-95AD-F39847CCB1C4}" srcOrd="0" destOrd="0" parTransId="{BDED91FA-393D-4E14-85AA-5540538D05CF}" sibTransId="{CA2AB105-06CD-4C8B-B78A-EC3B3E1E086E}"/>
    <dgm:cxn modelId="{93429F2E-727D-4D74-B6E7-E6C3F1ED7C80}" type="presOf" srcId="{9F8CA6E4-2918-4245-8D91-759D4F5EB8A8}" destId="{0A25094B-1316-41E1-BAF9-D596D8BF99FB}" srcOrd="0" destOrd="0" presId="urn:microsoft.com/office/officeart/2005/8/layout/chevron1"/>
    <dgm:cxn modelId="{9A11715C-FF55-471A-A4D7-FC82A0552E19}" srcId="{9F8CA6E4-2918-4245-8D91-759D4F5EB8A8}" destId="{7A27C7EA-1C73-416B-9A92-AA1DEAF7F3E1}" srcOrd="1" destOrd="0" parTransId="{86F13400-46BB-4ED2-91F2-5DB097C8621B}" sibTransId="{8AB95ABE-ED09-47AC-AE80-4B21407187C2}"/>
    <dgm:cxn modelId="{7D2ADB4A-7A94-442F-AB40-00C0B234A305}" srcId="{9F8CA6E4-2918-4245-8D91-759D4F5EB8A8}" destId="{1EE34780-43BA-4132-83C4-BF77CB269500}" srcOrd="3" destOrd="0" parTransId="{974B2B9E-0827-44A6-865B-C33EF11692A5}" sibTransId="{07049C4D-67B6-4776-943E-E5E58920CD47}"/>
    <dgm:cxn modelId="{A248B796-AF71-4D6D-9582-8463CB3B0E88}" type="presOf" srcId="{1EE34780-43BA-4132-83C4-BF77CB269500}" destId="{7A71FC10-5A2D-4E56-990C-85FD735DACDA}" srcOrd="0" destOrd="0" presId="urn:microsoft.com/office/officeart/2005/8/layout/chevron1"/>
    <dgm:cxn modelId="{44499EAA-4215-4C6A-AC3F-BCDCFEDA5375}" type="presOf" srcId="{7A27C7EA-1C73-416B-9A92-AA1DEAF7F3E1}" destId="{F0DF469F-F152-40DF-BB7C-5A5AC4ECCC64}" srcOrd="0" destOrd="0" presId="urn:microsoft.com/office/officeart/2005/8/layout/chevron1"/>
    <dgm:cxn modelId="{735D3EE3-DEE1-4C29-82BE-1188742636F4}" type="presOf" srcId="{5CD3CD7C-B6E8-4ECA-B4FB-C248E8F7C80E}" destId="{52485AFD-22D3-438A-9C89-CD336DFCA70A}" srcOrd="0" destOrd="0" presId="urn:microsoft.com/office/officeart/2005/8/layout/chevron1"/>
    <dgm:cxn modelId="{6C61FBBE-E299-429E-989A-D1A66F2A4246}" type="presParOf" srcId="{0A25094B-1316-41E1-BAF9-D596D8BF99FB}" destId="{0DD522E2-E2FB-48D0-AFF8-B2750BDAD95D}" srcOrd="0" destOrd="0" presId="urn:microsoft.com/office/officeart/2005/8/layout/chevron1"/>
    <dgm:cxn modelId="{1456983D-1A2B-4E99-964A-B87435A34CA0}" type="presParOf" srcId="{0A25094B-1316-41E1-BAF9-D596D8BF99FB}" destId="{89834F98-BF83-46DA-8549-DBE2B4837821}" srcOrd="1" destOrd="0" presId="urn:microsoft.com/office/officeart/2005/8/layout/chevron1"/>
    <dgm:cxn modelId="{68F7E8F6-60BB-4508-81C2-03394904827B}" type="presParOf" srcId="{0A25094B-1316-41E1-BAF9-D596D8BF99FB}" destId="{F0DF469F-F152-40DF-BB7C-5A5AC4ECCC64}" srcOrd="2" destOrd="0" presId="urn:microsoft.com/office/officeart/2005/8/layout/chevron1"/>
    <dgm:cxn modelId="{1CB3B0D9-4A89-4AC7-B812-C9485805F274}" type="presParOf" srcId="{0A25094B-1316-41E1-BAF9-D596D8BF99FB}" destId="{E1CC6830-2A59-45D4-82F0-3DE615417FF2}" srcOrd="3" destOrd="0" presId="urn:microsoft.com/office/officeart/2005/8/layout/chevron1"/>
    <dgm:cxn modelId="{F841FF47-8E1A-4014-8374-ECAF211536F6}" type="presParOf" srcId="{0A25094B-1316-41E1-BAF9-D596D8BF99FB}" destId="{52485AFD-22D3-438A-9C89-CD336DFCA70A}" srcOrd="4" destOrd="0" presId="urn:microsoft.com/office/officeart/2005/8/layout/chevron1"/>
    <dgm:cxn modelId="{EDDC4AD5-C669-4356-9514-CA41452E3704}" type="presParOf" srcId="{0A25094B-1316-41E1-BAF9-D596D8BF99FB}" destId="{35641D84-606E-457C-A867-6AB3F9BD926B}" srcOrd="5" destOrd="0" presId="urn:microsoft.com/office/officeart/2005/8/layout/chevron1"/>
    <dgm:cxn modelId="{5A37C2EB-D388-4A88-80D1-1EAD428B1D65}" type="presParOf" srcId="{0A25094B-1316-41E1-BAF9-D596D8BF99FB}" destId="{7A71FC10-5A2D-4E56-990C-85FD735DACD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82506F-E40E-48DF-86D5-01E04DC49DBC}" type="doc">
      <dgm:prSet loTypeId="urn:microsoft.com/office/officeart/2005/8/layout/chevron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DE77D2C-BDBB-4A43-834B-44166B834B8B}">
      <dgm:prSet phldrT="[Text]"/>
      <dgm:spPr/>
      <dgm:t>
        <a:bodyPr/>
        <a:lstStyle/>
        <a:p>
          <a:r>
            <a:rPr lang="fr-FR" b="1" dirty="0"/>
            <a:t>Gestion des dépendances</a:t>
          </a:r>
          <a:endParaRPr lang="en-US" b="1" dirty="0"/>
        </a:p>
      </dgm:t>
    </dgm:pt>
    <dgm:pt modelId="{95F9F1C6-877C-43EB-8E72-B56C2F3A72B8}" type="parTrans" cxnId="{40332BDE-F089-4C5F-A83E-422CF296CAA1}">
      <dgm:prSet/>
      <dgm:spPr/>
      <dgm:t>
        <a:bodyPr/>
        <a:lstStyle/>
        <a:p>
          <a:endParaRPr lang="en-US" b="1"/>
        </a:p>
      </dgm:t>
    </dgm:pt>
    <dgm:pt modelId="{D0921ABB-A075-4358-BE39-46B64FC38062}" type="sibTrans" cxnId="{40332BDE-F089-4C5F-A83E-422CF296CAA1}">
      <dgm:prSet/>
      <dgm:spPr/>
      <dgm:t>
        <a:bodyPr/>
        <a:lstStyle/>
        <a:p>
          <a:endParaRPr lang="en-US" b="1"/>
        </a:p>
      </dgm:t>
    </dgm:pt>
    <dgm:pt modelId="{C97DC400-8F67-45C1-A0E8-16422FDC5B07}">
      <dgm:prSet phldrT="[Text]"/>
      <dgm:spPr/>
      <dgm:t>
        <a:bodyPr/>
        <a:lstStyle/>
        <a:p>
          <a:r>
            <a:rPr lang="fr-FR" b="1" dirty="0"/>
            <a:t>Gestion de la  multi-colinéarité </a:t>
          </a:r>
          <a:endParaRPr lang="en-US" b="1" dirty="0"/>
        </a:p>
      </dgm:t>
    </dgm:pt>
    <dgm:pt modelId="{6BF17D18-F79F-4176-A6DE-1DBCD88CD23B}" type="parTrans" cxnId="{8E1098F8-5751-487D-853C-F33C57C28FED}">
      <dgm:prSet/>
      <dgm:spPr/>
      <dgm:t>
        <a:bodyPr/>
        <a:lstStyle/>
        <a:p>
          <a:endParaRPr lang="en-US" b="1"/>
        </a:p>
      </dgm:t>
    </dgm:pt>
    <dgm:pt modelId="{FADFBA83-17EB-4D45-B916-F20CE3BD2AC5}" type="sibTrans" cxnId="{8E1098F8-5751-487D-853C-F33C57C28FED}">
      <dgm:prSet/>
      <dgm:spPr/>
      <dgm:t>
        <a:bodyPr/>
        <a:lstStyle/>
        <a:p>
          <a:endParaRPr lang="en-US" b="1"/>
        </a:p>
      </dgm:t>
    </dgm:pt>
    <dgm:pt modelId="{1D82F142-C3F3-4629-AFB3-6B7868AA5B24}">
      <dgm:prSet phldrT="[Text]"/>
      <dgm:spPr/>
      <dgm:t>
        <a:bodyPr/>
        <a:lstStyle/>
        <a:p>
          <a:r>
            <a:rPr lang="fr-FR" b="1" dirty="0"/>
            <a:t>Problème d’équilibrage</a:t>
          </a:r>
          <a:endParaRPr lang="en-US" b="1" dirty="0"/>
        </a:p>
      </dgm:t>
    </dgm:pt>
    <dgm:pt modelId="{5BBCE378-DC21-4E6D-8AE4-8D025076EFFE}" type="parTrans" cxnId="{52006BE9-51B3-459A-98E3-DC618901F655}">
      <dgm:prSet/>
      <dgm:spPr/>
      <dgm:t>
        <a:bodyPr/>
        <a:lstStyle/>
        <a:p>
          <a:endParaRPr lang="en-US" b="1"/>
        </a:p>
      </dgm:t>
    </dgm:pt>
    <dgm:pt modelId="{FEF3189B-55CD-4C44-AF2C-48567FA2D16D}" type="sibTrans" cxnId="{52006BE9-51B3-459A-98E3-DC618901F655}">
      <dgm:prSet/>
      <dgm:spPr/>
      <dgm:t>
        <a:bodyPr/>
        <a:lstStyle/>
        <a:p>
          <a:endParaRPr lang="en-US" b="1"/>
        </a:p>
      </dgm:t>
    </dgm:pt>
    <dgm:pt modelId="{627824B3-3501-45E6-9F7A-6749EB795254}">
      <dgm:prSet phldrT="[Text]"/>
      <dgm:spPr/>
      <dgm:t>
        <a:bodyPr/>
        <a:lstStyle/>
        <a:p>
          <a:r>
            <a:rPr lang="fr-FR" b="1" dirty="0"/>
            <a:t>Application de modèles</a:t>
          </a:r>
          <a:endParaRPr lang="en-US" b="1" dirty="0"/>
        </a:p>
      </dgm:t>
    </dgm:pt>
    <dgm:pt modelId="{41A35E1C-DC5E-4D12-A4EB-AB93742FD78C}" type="parTrans" cxnId="{41BBA280-D9FA-43B6-98EC-ECA2E3632675}">
      <dgm:prSet/>
      <dgm:spPr/>
      <dgm:t>
        <a:bodyPr/>
        <a:lstStyle/>
        <a:p>
          <a:endParaRPr lang="en-US" b="1"/>
        </a:p>
      </dgm:t>
    </dgm:pt>
    <dgm:pt modelId="{520458EC-B069-49C5-98C4-636BE908E357}" type="sibTrans" cxnId="{41BBA280-D9FA-43B6-98EC-ECA2E3632675}">
      <dgm:prSet/>
      <dgm:spPr/>
      <dgm:t>
        <a:bodyPr/>
        <a:lstStyle/>
        <a:p>
          <a:endParaRPr lang="en-US" b="1"/>
        </a:p>
      </dgm:t>
    </dgm:pt>
    <dgm:pt modelId="{0FD5A84A-EB2E-4C57-803C-85DD9E390673}" type="pres">
      <dgm:prSet presAssocID="{C982506F-E40E-48DF-86D5-01E04DC49DBC}" presName="Name0" presStyleCnt="0">
        <dgm:presLayoutVars>
          <dgm:dir/>
          <dgm:animLvl val="lvl"/>
          <dgm:resizeHandles val="exact"/>
        </dgm:presLayoutVars>
      </dgm:prSet>
      <dgm:spPr/>
    </dgm:pt>
    <dgm:pt modelId="{649F2A54-698F-4017-922F-26FDEF920AFB}" type="pres">
      <dgm:prSet presAssocID="{EDE77D2C-BDBB-4A43-834B-44166B834B8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B274760-4144-41F7-B1D5-70C6976E316B}" type="pres">
      <dgm:prSet presAssocID="{D0921ABB-A075-4358-BE39-46B64FC38062}" presName="parTxOnlySpace" presStyleCnt="0"/>
      <dgm:spPr/>
    </dgm:pt>
    <dgm:pt modelId="{74A0CAD0-E9D7-4E91-B3DF-D453043E20AE}" type="pres">
      <dgm:prSet presAssocID="{C97DC400-8F67-45C1-A0E8-16422FDC5B0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E61282-A7D0-4310-AE70-3358F9F5EE57}" type="pres">
      <dgm:prSet presAssocID="{FADFBA83-17EB-4D45-B916-F20CE3BD2AC5}" presName="parTxOnlySpace" presStyleCnt="0"/>
      <dgm:spPr/>
    </dgm:pt>
    <dgm:pt modelId="{D816FE62-5835-40F9-82E0-73DA019F38AE}" type="pres">
      <dgm:prSet presAssocID="{1D82F142-C3F3-4629-AFB3-6B7868AA5B2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CAC4183-397C-4ED5-8528-80F895B0FD19}" type="pres">
      <dgm:prSet presAssocID="{FEF3189B-55CD-4C44-AF2C-48567FA2D16D}" presName="parTxOnlySpace" presStyleCnt="0"/>
      <dgm:spPr/>
    </dgm:pt>
    <dgm:pt modelId="{9DE95F05-CE54-4907-8471-D08A5D115FC3}" type="pres">
      <dgm:prSet presAssocID="{627824B3-3501-45E6-9F7A-6749EB79525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737AC20-22B7-4AE0-94EA-82565E9CD15E}" type="presOf" srcId="{C982506F-E40E-48DF-86D5-01E04DC49DBC}" destId="{0FD5A84A-EB2E-4C57-803C-85DD9E390673}" srcOrd="0" destOrd="0" presId="urn:microsoft.com/office/officeart/2005/8/layout/chevron1"/>
    <dgm:cxn modelId="{C090EA32-0B9D-443F-B5E1-3CFC0AF2D1F5}" type="presOf" srcId="{627824B3-3501-45E6-9F7A-6749EB795254}" destId="{9DE95F05-CE54-4907-8471-D08A5D115FC3}" srcOrd="0" destOrd="0" presId="urn:microsoft.com/office/officeart/2005/8/layout/chevron1"/>
    <dgm:cxn modelId="{4AC49872-BD82-4E22-9F37-26F84CE18E8B}" type="presOf" srcId="{EDE77D2C-BDBB-4A43-834B-44166B834B8B}" destId="{649F2A54-698F-4017-922F-26FDEF920AFB}" srcOrd="0" destOrd="0" presId="urn:microsoft.com/office/officeart/2005/8/layout/chevron1"/>
    <dgm:cxn modelId="{A7E33C77-E4A9-4FFF-821B-B1D9ED640B42}" type="presOf" srcId="{C97DC400-8F67-45C1-A0E8-16422FDC5B07}" destId="{74A0CAD0-E9D7-4E91-B3DF-D453043E20AE}" srcOrd="0" destOrd="0" presId="urn:microsoft.com/office/officeart/2005/8/layout/chevron1"/>
    <dgm:cxn modelId="{41BBA280-D9FA-43B6-98EC-ECA2E3632675}" srcId="{C982506F-E40E-48DF-86D5-01E04DC49DBC}" destId="{627824B3-3501-45E6-9F7A-6749EB795254}" srcOrd="3" destOrd="0" parTransId="{41A35E1C-DC5E-4D12-A4EB-AB93742FD78C}" sibTransId="{520458EC-B069-49C5-98C4-636BE908E357}"/>
    <dgm:cxn modelId="{CBE7C0BA-22D2-450D-9F96-18936A158706}" type="presOf" srcId="{1D82F142-C3F3-4629-AFB3-6B7868AA5B24}" destId="{D816FE62-5835-40F9-82E0-73DA019F38AE}" srcOrd="0" destOrd="0" presId="urn:microsoft.com/office/officeart/2005/8/layout/chevron1"/>
    <dgm:cxn modelId="{40332BDE-F089-4C5F-A83E-422CF296CAA1}" srcId="{C982506F-E40E-48DF-86D5-01E04DC49DBC}" destId="{EDE77D2C-BDBB-4A43-834B-44166B834B8B}" srcOrd="0" destOrd="0" parTransId="{95F9F1C6-877C-43EB-8E72-B56C2F3A72B8}" sibTransId="{D0921ABB-A075-4358-BE39-46B64FC38062}"/>
    <dgm:cxn modelId="{52006BE9-51B3-459A-98E3-DC618901F655}" srcId="{C982506F-E40E-48DF-86D5-01E04DC49DBC}" destId="{1D82F142-C3F3-4629-AFB3-6B7868AA5B24}" srcOrd="2" destOrd="0" parTransId="{5BBCE378-DC21-4E6D-8AE4-8D025076EFFE}" sibTransId="{FEF3189B-55CD-4C44-AF2C-48567FA2D16D}"/>
    <dgm:cxn modelId="{8E1098F8-5751-487D-853C-F33C57C28FED}" srcId="{C982506F-E40E-48DF-86D5-01E04DC49DBC}" destId="{C97DC400-8F67-45C1-A0E8-16422FDC5B07}" srcOrd="1" destOrd="0" parTransId="{6BF17D18-F79F-4176-A6DE-1DBCD88CD23B}" sibTransId="{FADFBA83-17EB-4D45-B916-F20CE3BD2AC5}"/>
    <dgm:cxn modelId="{7C7E8C27-F52A-4952-A876-E6D1F417578A}" type="presParOf" srcId="{0FD5A84A-EB2E-4C57-803C-85DD9E390673}" destId="{649F2A54-698F-4017-922F-26FDEF920AFB}" srcOrd="0" destOrd="0" presId="urn:microsoft.com/office/officeart/2005/8/layout/chevron1"/>
    <dgm:cxn modelId="{9446A6B4-ED22-471E-998E-6355E1E8BC21}" type="presParOf" srcId="{0FD5A84A-EB2E-4C57-803C-85DD9E390673}" destId="{2B274760-4144-41F7-B1D5-70C6976E316B}" srcOrd="1" destOrd="0" presId="urn:microsoft.com/office/officeart/2005/8/layout/chevron1"/>
    <dgm:cxn modelId="{6C7CD08E-0EF2-4143-853C-6B4092C6034C}" type="presParOf" srcId="{0FD5A84A-EB2E-4C57-803C-85DD9E390673}" destId="{74A0CAD0-E9D7-4E91-B3DF-D453043E20AE}" srcOrd="2" destOrd="0" presId="urn:microsoft.com/office/officeart/2005/8/layout/chevron1"/>
    <dgm:cxn modelId="{3B7A7867-BBAA-4A68-8BE8-716E2CEF53BA}" type="presParOf" srcId="{0FD5A84A-EB2E-4C57-803C-85DD9E390673}" destId="{D4E61282-A7D0-4310-AE70-3358F9F5EE57}" srcOrd="3" destOrd="0" presId="urn:microsoft.com/office/officeart/2005/8/layout/chevron1"/>
    <dgm:cxn modelId="{0CC5FFFB-C405-4734-9BEF-706CDC88CF89}" type="presParOf" srcId="{0FD5A84A-EB2E-4C57-803C-85DD9E390673}" destId="{D816FE62-5835-40F9-82E0-73DA019F38AE}" srcOrd="4" destOrd="0" presId="urn:microsoft.com/office/officeart/2005/8/layout/chevron1"/>
    <dgm:cxn modelId="{31012C7F-0D1C-41E4-A535-73EC761D228F}" type="presParOf" srcId="{0FD5A84A-EB2E-4C57-803C-85DD9E390673}" destId="{6CAC4183-397C-4ED5-8528-80F895B0FD19}" srcOrd="5" destOrd="0" presId="urn:microsoft.com/office/officeart/2005/8/layout/chevron1"/>
    <dgm:cxn modelId="{4D0E7E08-6519-4996-83AC-7F3B5F61C47E}" type="presParOf" srcId="{0FD5A84A-EB2E-4C57-803C-85DD9E390673}" destId="{9DE95F05-CE54-4907-8471-D08A5D115FC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2B501-61E7-4135-8025-05ECFB832F30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4DD88E-AF2A-4613-B71C-819D59525919}">
      <dgm:prSet phldrT="[Text]" custT="1"/>
      <dgm:spPr/>
      <dgm:t>
        <a:bodyPr/>
        <a:lstStyle/>
        <a:p>
          <a:pPr algn="ctr"/>
          <a:endParaRPr lang="en-US" sz="2400" b="1" dirty="0"/>
        </a:p>
      </dgm:t>
    </dgm:pt>
    <dgm:pt modelId="{59864E1E-ECB9-41CA-878E-AE7261AF633F}" type="parTrans" cxnId="{116DECE9-6EC0-4A6E-8058-7931C882E339}">
      <dgm:prSet/>
      <dgm:spPr/>
      <dgm:t>
        <a:bodyPr/>
        <a:lstStyle/>
        <a:p>
          <a:pPr algn="ctr"/>
          <a:endParaRPr lang="en-US" sz="2400"/>
        </a:p>
      </dgm:t>
    </dgm:pt>
    <dgm:pt modelId="{9D2AB425-BD82-41A9-B09F-8004F66789CC}" type="sibTrans" cxnId="{116DECE9-6EC0-4A6E-8058-7931C882E339}">
      <dgm:prSet/>
      <dgm:spPr/>
      <dgm:t>
        <a:bodyPr/>
        <a:lstStyle/>
        <a:p>
          <a:pPr algn="ctr"/>
          <a:endParaRPr lang="en-US" sz="2400"/>
        </a:p>
      </dgm:t>
    </dgm:pt>
    <dgm:pt modelId="{D289B18E-5354-4D37-8972-19A5B8DF418C}">
      <dgm:prSet phldrT="[Text]" custT="1"/>
      <dgm:spPr/>
      <dgm:t>
        <a:bodyPr/>
        <a:lstStyle/>
        <a:p>
          <a:pPr algn="ctr"/>
          <a:endParaRPr lang="fr-FR" sz="2400" dirty="0"/>
        </a:p>
        <a:p>
          <a:pPr algn="ctr"/>
          <a:endParaRPr lang="fr-FR" sz="2400" dirty="0"/>
        </a:p>
        <a:p>
          <a:pPr algn="ctr"/>
          <a:r>
            <a:rPr lang="fr-FR" sz="2400" dirty="0"/>
            <a:t>Evaluation du modèle/variables </a:t>
          </a:r>
          <a:endParaRPr lang="en-US" sz="2400" dirty="0"/>
        </a:p>
      </dgm:t>
    </dgm:pt>
    <dgm:pt modelId="{C6E30D55-37AD-4B1E-B098-E0F9E5CBE040}" type="parTrans" cxnId="{DF0F3AF1-529D-42C3-B062-A43ABFB76DD4}">
      <dgm:prSet/>
      <dgm:spPr/>
      <dgm:t>
        <a:bodyPr/>
        <a:lstStyle/>
        <a:p>
          <a:pPr algn="ctr"/>
          <a:endParaRPr lang="en-US" sz="2400"/>
        </a:p>
      </dgm:t>
    </dgm:pt>
    <dgm:pt modelId="{0C4503E8-07C7-432F-BC73-E98A0431BDE9}" type="sibTrans" cxnId="{DF0F3AF1-529D-42C3-B062-A43ABFB76DD4}">
      <dgm:prSet/>
      <dgm:spPr/>
      <dgm:t>
        <a:bodyPr/>
        <a:lstStyle/>
        <a:p>
          <a:pPr algn="ctr"/>
          <a:endParaRPr lang="en-US" sz="2400"/>
        </a:p>
      </dgm:t>
    </dgm:pt>
    <dgm:pt modelId="{14D4F0EC-0B0F-4381-A637-23271B450832}">
      <dgm:prSet phldrT="[Text]" custT="1"/>
      <dgm:spPr/>
      <dgm:t>
        <a:bodyPr/>
        <a:lstStyle/>
        <a:p>
          <a:pPr algn="ctr"/>
          <a:endParaRPr lang="en-US" sz="2300" b="1" dirty="0"/>
        </a:p>
      </dgm:t>
    </dgm:pt>
    <dgm:pt modelId="{A98BE9AD-A110-433F-992B-11C0FF602D50}" type="parTrans" cxnId="{B89B2C27-E90A-4325-A0AC-18F6394C6D24}">
      <dgm:prSet/>
      <dgm:spPr/>
      <dgm:t>
        <a:bodyPr/>
        <a:lstStyle/>
        <a:p>
          <a:pPr algn="ctr"/>
          <a:endParaRPr lang="en-US" sz="2400"/>
        </a:p>
      </dgm:t>
    </dgm:pt>
    <dgm:pt modelId="{DCDCB528-91B7-467A-A7A1-449ED8B36173}" type="sibTrans" cxnId="{B89B2C27-E90A-4325-A0AC-18F6394C6D24}">
      <dgm:prSet/>
      <dgm:spPr/>
      <dgm:t>
        <a:bodyPr/>
        <a:lstStyle/>
        <a:p>
          <a:pPr algn="ctr"/>
          <a:endParaRPr lang="en-US" sz="2400"/>
        </a:p>
      </dgm:t>
    </dgm:pt>
    <dgm:pt modelId="{C61CE11A-A706-4B61-81DF-3B96B5ED1C8A}">
      <dgm:prSet phldrT="[Text]" custT="1"/>
      <dgm:spPr/>
      <dgm:t>
        <a:bodyPr/>
        <a:lstStyle/>
        <a:p>
          <a:pPr algn="ctr"/>
          <a:endParaRPr lang="fr-FR" sz="2400" dirty="0"/>
        </a:p>
        <a:p>
          <a:pPr algn="ctr"/>
          <a:endParaRPr lang="fr-FR" sz="2400" dirty="0"/>
        </a:p>
        <a:p>
          <a:pPr algn="ctr"/>
          <a:r>
            <a:rPr lang="fr-FR" sz="2400" dirty="0"/>
            <a:t>Choix du seuil métier</a:t>
          </a:r>
          <a:endParaRPr lang="en-US" sz="2400" dirty="0"/>
        </a:p>
      </dgm:t>
    </dgm:pt>
    <dgm:pt modelId="{013B829F-4E53-4C15-9FE1-DE8C0A23800F}" type="parTrans" cxnId="{FBBB5EA2-0765-4916-B845-2FAF6235C614}">
      <dgm:prSet/>
      <dgm:spPr/>
      <dgm:t>
        <a:bodyPr/>
        <a:lstStyle/>
        <a:p>
          <a:pPr algn="ctr"/>
          <a:endParaRPr lang="en-US" sz="2400"/>
        </a:p>
      </dgm:t>
    </dgm:pt>
    <dgm:pt modelId="{67394A38-210E-42DC-A7FC-27D4845593C4}" type="sibTrans" cxnId="{FBBB5EA2-0765-4916-B845-2FAF6235C614}">
      <dgm:prSet/>
      <dgm:spPr/>
      <dgm:t>
        <a:bodyPr/>
        <a:lstStyle/>
        <a:p>
          <a:pPr algn="ctr"/>
          <a:endParaRPr lang="en-US" sz="2400"/>
        </a:p>
      </dgm:t>
    </dgm:pt>
    <dgm:pt modelId="{4F5D9872-5E0C-440A-987F-30D6A06709CC}">
      <dgm:prSet phldrT="[Text]" custT="1"/>
      <dgm:spPr/>
      <dgm:t>
        <a:bodyPr/>
        <a:lstStyle/>
        <a:p>
          <a:pPr algn="ctr"/>
          <a:endParaRPr lang="en-US" sz="2400" b="1" dirty="0"/>
        </a:p>
      </dgm:t>
    </dgm:pt>
    <dgm:pt modelId="{7D163F85-A0ED-4ED8-BF7C-8F427B713F81}" type="parTrans" cxnId="{D6DC3D24-046E-499E-B13F-2CD6A4938C6E}">
      <dgm:prSet/>
      <dgm:spPr/>
      <dgm:t>
        <a:bodyPr/>
        <a:lstStyle/>
        <a:p>
          <a:pPr algn="ctr"/>
          <a:endParaRPr lang="en-US" sz="2400"/>
        </a:p>
      </dgm:t>
    </dgm:pt>
    <dgm:pt modelId="{D5E01E59-B998-4EE6-B13F-903E526A4A22}" type="sibTrans" cxnId="{D6DC3D24-046E-499E-B13F-2CD6A4938C6E}">
      <dgm:prSet/>
      <dgm:spPr/>
      <dgm:t>
        <a:bodyPr/>
        <a:lstStyle/>
        <a:p>
          <a:pPr algn="ctr"/>
          <a:endParaRPr lang="en-US" sz="2400"/>
        </a:p>
      </dgm:t>
    </dgm:pt>
    <dgm:pt modelId="{BFE5C47A-1892-4800-A2CD-ED0E6D132C5E}">
      <dgm:prSet phldrT="[Text]" custT="1"/>
      <dgm:spPr/>
      <dgm:t>
        <a:bodyPr/>
        <a:lstStyle/>
        <a:p>
          <a:pPr algn="ctr"/>
          <a:endParaRPr lang="fr-FR" sz="2400" dirty="0"/>
        </a:p>
        <a:p>
          <a:pPr algn="ctr"/>
          <a:endParaRPr lang="fr-FR" sz="2400" dirty="0"/>
        </a:p>
        <a:p>
          <a:pPr algn="ctr"/>
          <a:r>
            <a:rPr lang="fr-FR" sz="2400" dirty="0"/>
            <a:t>Classes vs probabilités</a:t>
          </a:r>
          <a:endParaRPr lang="en-US" sz="2400" dirty="0"/>
        </a:p>
      </dgm:t>
    </dgm:pt>
    <dgm:pt modelId="{C7F4A3BA-7636-4756-8178-68849A88467F}" type="parTrans" cxnId="{73107796-1D95-4624-A7C9-7E5829CA652D}">
      <dgm:prSet/>
      <dgm:spPr/>
      <dgm:t>
        <a:bodyPr/>
        <a:lstStyle/>
        <a:p>
          <a:pPr algn="ctr"/>
          <a:endParaRPr lang="en-US" sz="2400"/>
        </a:p>
      </dgm:t>
    </dgm:pt>
    <dgm:pt modelId="{EB2BA70F-1948-4E56-AFAC-7AEF1C33DB8D}" type="sibTrans" cxnId="{73107796-1D95-4624-A7C9-7E5829CA652D}">
      <dgm:prSet/>
      <dgm:spPr/>
      <dgm:t>
        <a:bodyPr/>
        <a:lstStyle/>
        <a:p>
          <a:pPr algn="ctr"/>
          <a:endParaRPr lang="en-US" sz="2400"/>
        </a:p>
      </dgm:t>
    </dgm:pt>
    <dgm:pt modelId="{3BF7350E-A5B8-411F-A1B9-F59837A5A199}" type="pres">
      <dgm:prSet presAssocID="{0F62B501-61E7-4135-8025-05ECFB832F30}" presName="Name0" presStyleCnt="0">
        <dgm:presLayoutVars>
          <dgm:dir/>
          <dgm:animLvl val="lvl"/>
          <dgm:resizeHandles val="exact"/>
        </dgm:presLayoutVars>
      </dgm:prSet>
      <dgm:spPr/>
    </dgm:pt>
    <dgm:pt modelId="{C939C702-8210-43AD-B248-A32223DC457A}" type="pres">
      <dgm:prSet presAssocID="{DA4DD88E-AF2A-4613-B71C-819D59525919}" presName="compositeNode" presStyleCnt="0">
        <dgm:presLayoutVars>
          <dgm:bulletEnabled val="1"/>
        </dgm:presLayoutVars>
      </dgm:prSet>
      <dgm:spPr/>
    </dgm:pt>
    <dgm:pt modelId="{7EA863DA-7725-4575-9263-7F4E24E478C5}" type="pres">
      <dgm:prSet presAssocID="{DA4DD88E-AF2A-4613-B71C-819D59525919}" presName="bgRect" presStyleLbl="node1" presStyleIdx="0" presStyleCnt="3"/>
      <dgm:spPr/>
    </dgm:pt>
    <dgm:pt modelId="{8832266B-99FF-46E8-AB01-D6B1AB7376F6}" type="pres">
      <dgm:prSet presAssocID="{DA4DD88E-AF2A-4613-B71C-819D59525919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CD6671AB-B6F8-42F3-BB0F-3E7BD894DBF5}" type="pres">
      <dgm:prSet presAssocID="{DA4DD88E-AF2A-4613-B71C-819D59525919}" presName="childNode" presStyleLbl="node1" presStyleIdx="0" presStyleCnt="3">
        <dgm:presLayoutVars>
          <dgm:bulletEnabled val="1"/>
        </dgm:presLayoutVars>
      </dgm:prSet>
      <dgm:spPr/>
    </dgm:pt>
    <dgm:pt modelId="{7BB34C59-F861-425A-A44B-B823EBFB0CFC}" type="pres">
      <dgm:prSet presAssocID="{9D2AB425-BD82-41A9-B09F-8004F66789CC}" presName="hSp" presStyleCnt="0"/>
      <dgm:spPr/>
    </dgm:pt>
    <dgm:pt modelId="{0243DDCE-BA03-4A64-9CD9-9E1D4FDF1C8C}" type="pres">
      <dgm:prSet presAssocID="{9D2AB425-BD82-41A9-B09F-8004F66789CC}" presName="vProcSp" presStyleCnt="0"/>
      <dgm:spPr/>
    </dgm:pt>
    <dgm:pt modelId="{4878B5B4-EB67-4489-835B-12851283D5CE}" type="pres">
      <dgm:prSet presAssocID="{9D2AB425-BD82-41A9-B09F-8004F66789CC}" presName="vSp1" presStyleCnt="0"/>
      <dgm:spPr/>
    </dgm:pt>
    <dgm:pt modelId="{D928AA40-86D3-4494-B719-FC1601C65B5B}" type="pres">
      <dgm:prSet presAssocID="{9D2AB425-BD82-41A9-B09F-8004F66789CC}" presName="simulatedConn" presStyleLbl="solidFgAcc1" presStyleIdx="0" presStyleCnt="2"/>
      <dgm:spPr/>
    </dgm:pt>
    <dgm:pt modelId="{B4455D44-7F8B-47EE-B6CC-D6EEB574ADF5}" type="pres">
      <dgm:prSet presAssocID="{9D2AB425-BD82-41A9-B09F-8004F66789CC}" presName="vSp2" presStyleCnt="0"/>
      <dgm:spPr/>
    </dgm:pt>
    <dgm:pt modelId="{9695EA5C-1EEC-46D1-ABC3-5D107DF1ACF0}" type="pres">
      <dgm:prSet presAssocID="{9D2AB425-BD82-41A9-B09F-8004F66789CC}" presName="sibTrans" presStyleCnt="0"/>
      <dgm:spPr/>
    </dgm:pt>
    <dgm:pt modelId="{143E1C86-4B9B-475B-9298-A63DB976EABE}" type="pres">
      <dgm:prSet presAssocID="{14D4F0EC-0B0F-4381-A637-23271B450832}" presName="compositeNode" presStyleCnt="0">
        <dgm:presLayoutVars>
          <dgm:bulletEnabled val="1"/>
        </dgm:presLayoutVars>
      </dgm:prSet>
      <dgm:spPr/>
    </dgm:pt>
    <dgm:pt modelId="{989EB1DF-1295-40E2-9DEC-813BBFA93DB7}" type="pres">
      <dgm:prSet presAssocID="{14D4F0EC-0B0F-4381-A637-23271B450832}" presName="bgRect" presStyleLbl="node1" presStyleIdx="1" presStyleCnt="3"/>
      <dgm:spPr/>
    </dgm:pt>
    <dgm:pt modelId="{696E4C74-9069-46EC-917F-621278B57FCC}" type="pres">
      <dgm:prSet presAssocID="{14D4F0EC-0B0F-4381-A637-23271B45083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84FEB4C-BDCA-4AC3-9657-44477D7FDA37}" type="pres">
      <dgm:prSet presAssocID="{14D4F0EC-0B0F-4381-A637-23271B450832}" presName="childNode" presStyleLbl="node1" presStyleIdx="1" presStyleCnt="3">
        <dgm:presLayoutVars>
          <dgm:bulletEnabled val="1"/>
        </dgm:presLayoutVars>
      </dgm:prSet>
      <dgm:spPr/>
    </dgm:pt>
    <dgm:pt modelId="{4162AD54-4840-4A4A-A37B-258B6B571495}" type="pres">
      <dgm:prSet presAssocID="{DCDCB528-91B7-467A-A7A1-449ED8B36173}" presName="hSp" presStyleCnt="0"/>
      <dgm:spPr/>
    </dgm:pt>
    <dgm:pt modelId="{B0372B43-380F-423E-9629-7A47FBB82977}" type="pres">
      <dgm:prSet presAssocID="{DCDCB528-91B7-467A-A7A1-449ED8B36173}" presName="vProcSp" presStyleCnt="0"/>
      <dgm:spPr/>
    </dgm:pt>
    <dgm:pt modelId="{04221F8A-E63F-4DC2-83AB-2E0455453B84}" type="pres">
      <dgm:prSet presAssocID="{DCDCB528-91B7-467A-A7A1-449ED8B36173}" presName="vSp1" presStyleCnt="0"/>
      <dgm:spPr/>
    </dgm:pt>
    <dgm:pt modelId="{0F296E44-2B58-40BE-916B-F1146199C95C}" type="pres">
      <dgm:prSet presAssocID="{DCDCB528-91B7-467A-A7A1-449ED8B36173}" presName="simulatedConn" presStyleLbl="solidFgAcc1" presStyleIdx="1" presStyleCnt="2"/>
      <dgm:spPr/>
    </dgm:pt>
    <dgm:pt modelId="{7C523D82-C3EE-4975-BDE7-B3B611DA40EE}" type="pres">
      <dgm:prSet presAssocID="{DCDCB528-91B7-467A-A7A1-449ED8B36173}" presName="vSp2" presStyleCnt="0"/>
      <dgm:spPr/>
    </dgm:pt>
    <dgm:pt modelId="{842A93B7-E70F-4A59-96ED-5C519768BD4C}" type="pres">
      <dgm:prSet presAssocID="{DCDCB528-91B7-467A-A7A1-449ED8B36173}" presName="sibTrans" presStyleCnt="0"/>
      <dgm:spPr/>
    </dgm:pt>
    <dgm:pt modelId="{DC06FDA7-5928-4A35-B3AF-53E88C1CAA61}" type="pres">
      <dgm:prSet presAssocID="{4F5D9872-5E0C-440A-987F-30D6A06709CC}" presName="compositeNode" presStyleCnt="0">
        <dgm:presLayoutVars>
          <dgm:bulletEnabled val="1"/>
        </dgm:presLayoutVars>
      </dgm:prSet>
      <dgm:spPr/>
    </dgm:pt>
    <dgm:pt modelId="{538BF041-9B09-4A61-A63E-D1401F3D81B4}" type="pres">
      <dgm:prSet presAssocID="{4F5D9872-5E0C-440A-987F-30D6A06709CC}" presName="bgRect" presStyleLbl="node1" presStyleIdx="2" presStyleCnt="3"/>
      <dgm:spPr/>
    </dgm:pt>
    <dgm:pt modelId="{F7836368-0CE0-401A-AB16-59B34E351F2B}" type="pres">
      <dgm:prSet presAssocID="{4F5D9872-5E0C-440A-987F-30D6A06709CC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847C7C0-3512-48A1-BA8C-123753EE719D}" type="pres">
      <dgm:prSet presAssocID="{4F5D9872-5E0C-440A-987F-30D6A06709C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8D86518-8846-4B57-B537-6454479922D5}" type="presOf" srcId="{DA4DD88E-AF2A-4613-B71C-819D59525919}" destId="{8832266B-99FF-46E8-AB01-D6B1AB7376F6}" srcOrd="1" destOrd="0" presId="urn:microsoft.com/office/officeart/2005/8/layout/hProcess7"/>
    <dgm:cxn modelId="{D6DC3D24-046E-499E-B13F-2CD6A4938C6E}" srcId="{0F62B501-61E7-4135-8025-05ECFB832F30}" destId="{4F5D9872-5E0C-440A-987F-30D6A06709CC}" srcOrd="2" destOrd="0" parTransId="{7D163F85-A0ED-4ED8-BF7C-8F427B713F81}" sibTransId="{D5E01E59-B998-4EE6-B13F-903E526A4A22}"/>
    <dgm:cxn modelId="{B89B2C27-E90A-4325-A0AC-18F6394C6D24}" srcId="{0F62B501-61E7-4135-8025-05ECFB832F30}" destId="{14D4F0EC-0B0F-4381-A637-23271B450832}" srcOrd="1" destOrd="0" parTransId="{A98BE9AD-A110-433F-992B-11C0FF602D50}" sibTransId="{DCDCB528-91B7-467A-A7A1-449ED8B36173}"/>
    <dgm:cxn modelId="{668B3634-2456-4E1A-89BD-3F5D840E753E}" type="presOf" srcId="{4F5D9872-5E0C-440A-987F-30D6A06709CC}" destId="{F7836368-0CE0-401A-AB16-59B34E351F2B}" srcOrd="1" destOrd="0" presId="urn:microsoft.com/office/officeart/2005/8/layout/hProcess7"/>
    <dgm:cxn modelId="{D527DA5D-A897-456C-BD6D-F257949DAA18}" type="presOf" srcId="{0F62B501-61E7-4135-8025-05ECFB832F30}" destId="{3BF7350E-A5B8-411F-A1B9-F59837A5A199}" srcOrd="0" destOrd="0" presId="urn:microsoft.com/office/officeart/2005/8/layout/hProcess7"/>
    <dgm:cxn modelId="{6CAEF281-D1C5-4905-9C1F-215B75E3522D}" type="presOf" srcId="{4F5D9872-5E0C-440A-987F-30D6A06709CC}" destId="{538BF041-9B09-4A61-A63E-D1401F3D81B4}" srcOrd="0" destOrd="0" presId="urn:microsoft.com/office/officeart/2005/8/layout/hProcess7"/>
    <dgm:cxn modelId="{73107796-1D95-4624-A7C9-7E5829CA652D}" srcId="{4F5D9872-5E0C-440A-987F-30D6A06709CC}" destId="{BFE5C47A-1892-4800-A2CD-ED0E6D132C5E}" srcOrd="0" destOrd="0" parTransId="{C7F4A3BA-7636-4756-8178-68849A88467F}" sibTransId="{EB2BA70F-1948-4E56-AFAC-7AEF1C33DB8D}"/>
    <dgm:cxn modelId="{FBBB5EA2-0765-4916-B845-2FAF6235C614}" srcId="{14D4F0EC-0B0F-4381-A637-23271B450832}" destId="{C61CE11A-A706-4B61-81DF-3B96B5ED1C8A}" srcOrd="0" destOrd="0" parTransId="{013B829F-4E53-4C15-9FE1-DE8C0A23800F}" sibTransId="{67394A38-210E-42DC-A7FC-27D4845593C4}"/>
    <dgm:cxn modelId="{4710F9A4-F238-41D8-AD3E-3EF434CF99FE}" type="presOf" srcId="{14D4F0EC-0B0F-4381-A637-23271B450832}" destId="{989EB1DF-1295-40E2-9DEC-813BBFA93DB7}" srcOrd="0" destOrd="0" presId="urn:microsoft.com/office/officeart/2005/8/layout/hProcess7"/>
    <dgm:cxn modelId="{3C1B70AC-9019-4C99-86DC-329A5F39EF2F}" type="presOf" srcId="{BFE5C47A-1892-4800-A2CD-ED0E6D132C5E}" destId="{0847C7C0-3512-48A1-BA8C-123753EE719D}" srcOrd="0" destOrd="0" presId="urn:microsoft.com/office/officeart/2005/8/layout/hProcess7"/>
    <dgm:cxn modelId="{915140C1-6E73-4FCB-8C60-0F76C95B6B36}" type="presOf" srcId="{14D4F0EC-0B0F-4381-A637-23271B450832}" destId="{696E4C74-9069-46EC-917F-621278B57FCC}" srcOrd="1" destOrd="0" presId="urn:microsoft.com/office/officeart/2005/8/layout/hProcess7"/>
    <dgm:cxn modelId="{E9C0E6D8-3598-4C23-9982-70A5574C7F5B}" type="presOf" srcId="{C61CE11A-A706-4B61-81DF-3B96B5ED1C8A}" destId="{084FEB4C-BDCA-4AC3-9657-44477D7FDA37}" srcOrd="0" destOrd="0" presId="urn:microsoft.com/office/officeart/2005/8/layout/hProcess7"/>
    <dgm:cxn modelId="{CA79E5D9-050D-4C2C-B262-11F5CA89EBCB}" type="presOf" srcId="{D289B18E-5354-4D37-8972-19A5B8DF418C}" destId="{CD6671AB-B6F8-42F3-BB0F-3E7BD894DBF5}" srcOrd="0" destOrd="0" presId="urn:microsoft.com/office/officeart/2005/8/layout/hProcess7"/>
    <dgm:cxn modelId="{116DECE9-6EC0-4A6E-8058-7931C882E339}" srcId="{0F62B501-61E7-4135-8025-05ECFB832F30}" destId="{DA4DD88E-AF2A-4613-B71C-819D59525919}" srcOrd="0" destOrd="0" parTransId="{59864E1E-ECB9-41CA-878E-AE7261AF633F}" sibTransId="{9D2AB425-BD82-41A9-B09F-8004F66789CC}"/>
    <dgm:cxn modelId="{DF0F3AF1-529D-42C3-B062-A43ABFB76DD4}" srcId="{DA4DD88E-AF2A-4613-B71C-819D59525919}" destId="{D289B18E-5354-4D37-8972-19A5B8DF418C}" srcOrd="0" destOrd="0" parTransId="{C6E30D55-37AD-4B1E-B098-E0F9E5CBE040}" sibTransId="{0C4503E8-07C7-432F-BC73-E98A0431BDE9}"/>
    <dgm:cxn modelId="{2ACB20FA-86F9-4EC6-A278-C87C9E7FB49C}" type="presOf" srcId="{DA4DD88E-AF2A-4613-B71C-819D59525919}" destId="{7EA863DA-7725-4575-9263-7F4E24E478C5}" srcOrd="0" destOrd="0" presId="urn:microsoft.com/office/officeart/2005/8/layout/hProcess7"/>
    <dgm:cxn modelId="{9509575B-6CF2-4591-BC65-6D413C07C9BF}" type="presParOf" srcId="{3BF7350E-A5B8-411F-A1B9-F59837A5A199}" destId="{C939C702-8210-43AD-B248-A32223DC457A}" srcOrd="0" destOrd="0" presId="urn:microsoft.com/office/officeart/2005/8/layout/hProcess7"/>
    <dgm:cxn modelId="{6889D4EF-A6DA-4FCE-9F14-0B73E5CD0679}" type="presParOf" srcId="{C939C702-8210-43AD-B248-A32223DC457A}" destId="{7EA863DA-7725-4575-9263-7F4E24E478C5}" srcOrd="0" destOrd="0" presId="urn:microsoft.com/office/officeart/2005/8/layout/hProcess7"/>
    <dgm:cxn modelId="{F9489837-01D5-4C9F-82F5-245F285EA5F2}" type="presParOf" srcId="{C939C702-8210-43AD-B248-A32223DC457A}" destId="{8832266B-99FF-46E8-AB01-D6B1AB7376F6}" srcOrd="1" destOrd="0" presId="urn:microsoft.com/office/officeart/2005/8/layout/hProcess7"/>
    <dgm:cxn modelId="{D1E70A57-5B83-44CE-B4D9-93D89E6BDA88}" type="presParOf" srcId="{C939C702-8210-43AD-B248-A32223DC457A}" destId="{CD6671AB-B6F8-42F3-BB0F-3E7BD894DBF5}" srcOrd="2" destOrd="0" presId="urn:microsoft.com/office/officeart/2005/8/layout/hProcess7"/>
    <dgm:cxn modelId="{A1C32C54-6F4D-4991-B821-784DE7CDACD3}" type="presParOf" srcId="{3BF7350E-A5B8-411F-A1B9-F59837A5A199}" destId="{7BB34C59-F861-425A-A44B-B823EBFB0CFC}" srcOrd="1" destOrd="0" presId="urn:microsoft.com/office/officeart/2005/8/layout/hProcess7"/>
    <dgm:cxn modelId="{71042CB3-1398-4853-B398-C6D4F24CB923}" type="presParOf" srcId="{3BF7350E-A5B8-411F-A1B9-F59837A5A199}" destId="{0243DDCE-BA03-4A64-9CD9-9E1D4FDF1C8C}" srcOrd="2" destOrd="0" presId="urn:microsoft.com/office/officeart/2005/8/layout/hProcess7"/>
    <dgm:cxn modelId="{FBA0F71B-FBE0-4DD5-959A-C0D6D32D66D6}" type="presParOf" srcId="{0243DDCE-BA03-4A64-9CD9-9E1D4FDF1C8C}" destId="{4878B5B4-EB67-4489-835B-12851283D5CE}" srcOrd="0" destOrd="0" presId="urn:microsoft.com/office/officeart/2005/8/layout/hProcess7"/>
    <dgm:cxn modelId="{91542503-DC78-4A75-912C-A93CED290AA9}" type="presParOf" srcId="{0243DDCE-BA03-4A64-9CD9-9E1D4FDF1C8C}" destId="{D928AA40-86D3-4494-B719-FC1601C65B5B}" srcOrd="1" destOrd="0" presId="urn:microsoft.com/office/officeart/2005/8/layout/hProcess7"/>
    <dgm:cxn modelId="{2E94EB9E-13F7-4C73-9138-5880D48F9692}" type="presParOf" srcId="{0243DDCE-BA03-4A64-9CD9-9E1D4FDF1C8C}" destId="{B4455D44-7F8B-47EE-B6CC-D6EEB574ADF5}" srcOrd="2" destOrd="0" presId="urn:microsoft.com/office/officeart/2005/8/layout/hProcess7"/>
    <dgm:cxn modelId="{1D3ECF7C-739F-4B3B-BC19-BB6632929F0F}" type="presParOf" srcId="{3BF7350E-A5B8-411F-A1B9-F59837A5A199}" destId="{9695EA5C-1EEC-46D1-ABC3-5D107DF1ACF0}" srcOrd="3" destOrd="0" presId="urn:microsoft.com/office/officeart/2005/8/layout/hProcess7"/>
    <dgm:cxn modelId="{D6843957-7283-4815-8C2A-83588D825704}" type="presParOf" srcId="{3BF7350E-A5B8-411F-A1B9-F59837A5A199}" destId="{143E1C86-4B9B-475B-9298-A63DB976EABE}" srcOrd="4" destOrd="0" presId="urn:microsoft.com/office/officeart/2005/8/layout/hProcess7"/>
    <dgm:cxn modelId="{DB2E5D39-E942-456E-94FC-A6FA1D46F251}" type="presParOf" srcId="{143E1C86-4B9B-475B-9298-A63DB976EABE}" destId="{989EB1DF-1295-40E2-9DEC-813BBFA93DB7}" srcOrd="0" destOrd="0" presId="urn:microsoft.com/office/officeart/2005/8/layout/hProcess7"/>
    <dgm:cxn modelId="{212F46AC-12A7-473B-88F5-185C61E0FF06}" type="presParOf" srcId="{143E1C86-4B9B-475B-9298-A63DB976EABE}" destId="{696E4C74-9069-46EC-917F-621278B57FCC}" srcOrd="1" destOrd="0" presId="urn:microsoft.com/office/officeart/2005/8/layout/hProcess7"/>
    <dgm:cxn modelId="{1BD77C0F-EE23-427C-876D-47F0088A0582}" type="presParOf" srcId="{143E1C86-4B9B-475B-9298-A63DB976EABE}" destId="{084FEB4C-BDCA-4AC3-9657-44477D7FDA37}" srcOrd="2" destOrd="0" presId="urn:microsoft.com/office/officeart/2005/8/layout/hProcess7"/>
    <dgm:cxn modelId="{7CD2ABE5-DB9B-4B04-9425-CFA69C286E81}" type="presParOf" srcId="{3BF7350E-A5B8-411F-A1B9-F59837A5A199}" destId="{4162AD54-4840-4A4A-A37B-258B6B571495}" srcOrd="5" destOrd="0" presId="urn:microsoft.com/office/officeart/2005/8/layout/hProcess7"/>
    <dgm:cxn modelId="{08D24B11-4C74-4142-B51C-8F0D1522794A}" type="presParOf" srcId="{3BF7350E-A5B8-411F-A1B9-F59837A5A199}" destId="{B0372B43-380F-423E-9629-7A47FBB82977}" srcOrd="6" destOrd="0" presId="urn:microsoft.com/office/officeart/2005/8/layout/hProcess7"/>
    <dgm:cxn modelId="{DFFFB11A-3877-4FD3-8F5F-279247B6C14D}" type="presParOf" srcId="{B0372B43-380F-423E-9629-7A47FBB82977}" destId="{04221F8A-E63F-4DC2-83AB-2E0455453B84}" srcOrd="0" destOrd="0" presId="urn:microsoft.com/office/officeart/2005/8/layout/hProcess7"/>
    <dgm:cxn modelId="{014C34E4-E99B-41CB-8BB8-1491038A38A8}" type="presParOf" srcId="{B0372B43-380F-423E-9629-7A47FBB82977}" destId="{0F296E44-2B58-40BE-916B-F1146199C95C}" srcOrd="1" destOrd="0" presId="urn:microsoft.com/office/officeart/2005/8/layout/hProcess7"/>
    <dgm:cxn modelId="{030A4EDD-9120-47D1-8039-78A3CFB981D9}" type="presParOf" srcId="{B0372B43-380F-423E-9629-7A47FBB82977}" destId="{7C523D82-C3EE-4975-BDE7-B3B611DA40EE}" srcOrd="2" destOrd="0" presId="urn:microsoft.com/office/officeart/2005/8/layout/hProcess7"/>
    <dgm:cxn modelId="{7E0A6A97-E222-4F4E-A584-3EF3B07EDD5D}" type="presParOf" srcId="{3BF7350E-A5B8-411F-A1B9-F59837A5A199}" destId="{842A93B7-E70F-4A59-96ED-5C519768BD4C}" srcOrd="7" destOrd="0" presId="urn:microsoft.com/office/officeart/2005/8/layout/hProcess7"/>
    <dgm:cxn modelId="{9D6D611C-4197-4264-8C72-C36B547C4E2E}" type="presParOf" srcId="{3BF7350E-A5B8-411F-A1B9-F59837A5A199}" destId="{DC06FDA7-5928-4A35-B3AF-53E88C1CAA61}" srcOrd="8" destOrd="0" presId="urn:microsoft.com/office/officeart/2005/8/layout/hProcess7"/>
    <dgm:cxn modelId="{D7C3E708-F112-4025-9F7D-C4AA373D851F}" type="presParOf" srcId="{DC06FDA7-5928-4A35-B3AF-53E88C1CAA61}" destId="{538BF041-9B09-4A61-A63E-D1401F3D81B4}" srcOrd="0" destOrd="0" presId="urn:microsoft.com/office/officeart/2005/8/layout/hProcess7"/>
    <dgm:cxn modelId="{CE42B1DE-7DE5-4A61-AFCB-76F61C80947F}" type="presParOf" srcId="{DC06FDA7-5928-4A35-B3AF-53E88C1CAA61}" destId="{F7836368-0CE0-401A-AB16-59B34E351F2B}" srcOrd="1" destOrd="0" presId="urn:microsoft.com/office/officeart/2005/8/layout/hProcess7"/>
    <dgm:cxn modelId="{C5D673A7-8271-495D-8A12-7A05F1657606}" type="presParOf" srcId="{DC06FDA7-5928-4A35-B3AF-53E88C1CAA61}" destId="{0847C7C0-3512-48A1-BA8C-123753EE719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7593-298C-462A-8457-F590F1836DD7}">
      <dsp:nvSpPr>
        <dsp:cNvPr id="0" name=""/>
        <dsp:cNvSpPr/>
      </dsp:nvSpPr>
      <dsp:spPr>
        <a:xfrm>
          <a:off x="-5341230" y="-818019"/>
          <a:ext cx="6360572" cy="6360572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31577-BA21-45AA-A821-A4BCE238A36F}">
      <dsp:nvSpPr>
        <dsp:cNvPr id="0" name=""/>
        <dsp:cNvSpPr/>
      </dsp:nvSpPr>
      <dsp:spPr>
        <a:xfrm>
          <a:off x="655765" y="472453"/>
          <a:ext cx="8285327" cy="9449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0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Contexte, problématiques et objectifs</a:t>
          </a:r>
          <a:endParaRPr lang="fr-FR" sz="2000" b="1" kern="1200" dirty="0"/>
        </a:p>
      </dsp:txBody>
      <dsp:txXfrm>
        <a:off x="655765" y="472453"/>
        <a:ext cx="8285327" cy="944906"/>
      </dsp:txXfrm>
    </dsp:sp>
    <dsp:sp modelId="{C2D6ED6D-4F7C-434B-BF4B-A4764429AC63}">
      <dsp:nvSpPr>
        <dsp:cNvPr id="0" name=""/>
        <dsp:cNvSpPr/>
      </dsp:nvSpPr>
      <dsp:spPr>
        <a:xfrm>
          <a:off x="65198" y="354339"/>
          <a:ext cx="1181133" cy="1181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39B8A-16AE-4F24-B06B-BE640715B3EC}">
      <dsp:nvSpPr>
        <dsp:cNvPr id="0" name=""/>
        <dsp:cNvSpPr/>
      </dsp:nvSpPr>
      <dsp:spPr>
        <a:xfrm>
          <a:off x="999238" y="1889813"/>
          <a:ext cx="7941853" cy="9449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0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Proposition d’un modèle de scoring</a:t>
          </a:r>
          <a:endParaRPr lang="fr-FR" sz="2000" b="1" kern="1200" dirty="0"/>
        </a:p>
      </dsp:txBody>
      <dsp:txXfrm>
        <a:off x="999238" y="1889813"/>
        <a:ext cx="7941853" cy="944906"/>
      </dsp:txXfrm>
    </dsp:sp>
    <dsp:sp modelId="{309C0B8B-177B-49F2-9947-AA0BCA2E8091}">
      <dsp:nvSpPr>
        <dsp:cNvPr id="0" name=""/>
        <dsp:cNvSpPr/>
      </dsp:nvSpPr>
      <dsp:spPr>
        <a:xfrm>
          <a:off x="408672" y="1771699"/>
          <a:ext cx="1181133" cy="1181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789F7-B84F-4CB7-BD0E-EA7C31FCC32B}">
      <dsp:nvSpPr>
        <dsp:cNvPr id="0" name=""/>
        <dsp:cNvSpPr/>
      </dsp:nvSpPr>
      <dsp:spPr>
        <a:xfrm>
          <a:off x="655765" y="3307173"/>
          <a:ext cx="8285327" cy="9449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0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/>
            <a:t>Synthèse et conclusions</a:t>
          </a:r>
          <a:endParaRPr lang="fr-FR" sz="2000" b="1" kern="1200" dirty="0">
            <a:latin typeface="Garamond" panose="02020404030301010803"/>
            <a:ea typeface="+mn-ea"/>
            <a:cs typeface="+mn-cs"/>
          </a:endParaRPr>
        </a:p>
      </dsp:txBody>
      <dsp:txXfrm>
        <a:off x="655765" y="3307173"/>
        <a:ext cx="8285327" cy="944906"/>
      </dsp:txXfrm>
    </dsp:sp>
    <dsp:sp modelId="{72411EB0-00E2-4EDF-9C51-27AD16C95551}">
      <dsp:nvSpPr>
        <dsp:cNvPr id="0" name=""/>
        <dsp:cNvSpPr/>
      </dsp:nvSpPr>
      <dsp:spPr>
        <a:xfrm>
          <a:off x="54308" y="3189059"/>
          <a:ext cx="1181133" cy="1181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9F711-A731-4EA1-AF5C-BD2A1B810ABC}">
      <dsp:nvSpPr>
        <dsp:cNvPr id="0" name=""/>
        <dsp:cNvSpPr/>
      </dsp:nvSpPr>
      <dsp:spPr>
        <a:xfrm>
          <a:off x="0" y="3990514"/>
          <a:ext cx="10598054" cy="130977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(III) Sélection et fine tuning du meilleur modèle</a:t>
          </a:r>
          <a:endParaRPr lang="en-US" sz="2400" b="1" kern="1200" dirty="0"/>
        </a:p>
      </dsp:txBody>
      <dsp:txXfrm>
        <a:off x="0" y="3990514"/>
        <a:ext cx="10598054" cy="707279"/>
      </dsp:txXfrm>
    </dsp:sp>
    <dsp:sp modelId="{F34CEBAD-5432-4459-82C4-2C49800A3CA3}">
      <dsp:nvSpPr>
        <dsp:cNvPr id="0" name=""/>
        <dsp:cNvSpPr/>
      </dsp:nvSpPr>
      <dsp:spPr>
        <a:xfrm>
          <a:off x="5174" y="4671598"/>
          <a:ext cx="3529234" cy="60249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Evaluation</a:t>
          </a:r>
          <a:endParaRPr lang="en-US" sz="1800" b="1" kern="1200" dirty="0"/>
        </a:p>
      </dsp:txBody>
      <dsp:txXfrm>
        <a:off x="5174" y="4671598"/>
        <a:ext cx="3529234" cy="602496"/>
      </dsp:txXfrm>
    </dsp:sp>
    <dsp:sp modelId="{41FAE420-3918-4E3B-A99C-DDBC06E1B9FF}">
      <dsp:nvSpPr>
        <dsp:cNvPr id="0" name=""/>
        <dsp:cNvSpPr/>
      </dsp:nvSpPr>
      <dsp:spPr>
        <a:xfrm>
          <a:off x="3534409" y="4671598"/>
          <a:ext cx="3529234" cy="60249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Interprétation</a:t>
          </a:r>
          <a:endParaRPr lang="en-US" sz="1800" b="1" kern="1200" dirty="0"/>
        </a:p>
      </dsp:txBody>
      <dsp:txXfrm>
        <a:off x="3534409" y="4671598"/>
        <a:ext cx="3529234" cy="602496"/>
      </dsp:txXfrm>
    </dsp:sp>
    <dsp:sp modelId="{88FA5A11-749D-4733-972A-E52DD0BF84CC}">
      <dsp:nvSpPr>
        <dsp:cNvPr id="0" name=""/>
        <dsp:cNvSpPr/>
      </dsp:nvSpPr>
      <dsp:spPr>
        <a:xfrm>
          <a:off x="7063644" y="4671598"/>
          <a:ext cx="3529234" cy="60249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Utilisation</a:t>
          </a:r>
          <a:endParaRPr lang="en-US" sz="1800" b="1" kern="1200" dirty="0"/>
        </a:p>
      </dsp:txBody>
      <dsp:txXfrm>
        <a:off x="7063644" y="4671598"/>
        <a:ext cx="3529234" cy="602496"/>
      </dsp:txXfrm>
    </dsp:sp>
    <dsp:sp modelId="{B11D5FFE-0096-4A92-8B91-410618F01D85}">
      <dsp:nvSpPr>
        <dsp:cNvPr id="0" name=""/>
        <dsp:cNvSpPr/>
      </dsp:nvSpPr>
      <dsp:spPr>
        <a:xfrm rot="10800000">
          <a:off x="0" y="1995725"/>
          <a:ext cx="10598054" cy="2014435"/>
        </a:xfrm>
        <a:prstGeom prst="upArrowCallout">
          <a:avLst/>
        </a:prstGeom>
        <a:solidFill>
          <a:schemeClr val="accent6">
            <a:shade val="80000"/>
            <a:hueOff val="259796"/>
            <a:satOff val="-11129"/>
            <a:lumOff val="153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(II) Application de différents modèles</a:t>
          </a:r>
        </a:p>
      </dsp:txBody>
      <dsp:txXfrm rot="-10800000">
        <a:off x="0" y="1995725"/>
        <a:ext cx="10598054" cy="707066"/>
      </dsp:txXfrm>
    </dsp:sp>
    <dsp:sp modelId="{60C04E39-BC4F-4ED5-A740-065ED4851B44}">
      <dsp:nvSpPr>
        <dsp:cNvPr id="0" name=""/>
        <dsp:cNvSpPr/>
      </dsp:nvSpPr>
      <dsp:spPr>
        <a:xfrm>
          <a:off x="0" y="2702792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/>
            <a:t>Gestion des dépendances</a:t>
          </a:r>
          <a:endParaRPr lang="fr-FR" sz="1800" b="1" kern="1200" dirty="0"/>
        </a:p>
      </dsp:txBody>
      <dsp:txXfrm>
        <a:off x="0" y="2702792"/>
        <a:ext cx="2649513" cy="602316"/>
      </dsp:txXfrm>
    </dsp:sp>
    <dsp:sp modelId="{9A3E0B86-D236-4BF9-A5A7-5C987836B40C}">
      <dsp:nvSpPr>
        <dsp:cNvPr id="0" name=""/>
        <dsp:cNvSpPr/>
      </dsp:nvSpPr>
      <dsp:spPr>
        <a:xfrm>
          <a:off x="2649513" y="2702792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Gestion de la  multi-colinéarité </a:t>
          </a:r>
          <a:endParaRPr lang="en-US" sz="1800" b="1" kern="1200" dirty="0"/>
        </a:p>
      </dsp:txBody>
      <dsp:txXfrm>
        <a:off x="2649513" y="2702792"/>
        <a:ext cx="2649513" cy="602316"/>
      </dsp:txXfrm>
    </dsp:sp>
    <dsp:sp modelId="{EB5F4806-8B0B-47E8-AFD6-7E8D55E08A0A}">
      <dsp:nvSpPr>
        <dsp:cNvPr id="0" name=""/>
        <dsp:cNvSpPr/>
      </dsp:nvSpPr>
      <dsp:spPr>
        <a:xfrm>
          <a:off x="5299027" y="2702792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Problème d’équilibrage</a:t>
          </a:r>
          <a:endParaRPr lang="en-US" sz="1800" b="1" kern="1200" dirty="0"/>
        </a:p>
      </dsp:txBody>
      <dsp:txXfrm>
        <a:off x="5299027" y="2702792"/>
        <a:ext cx="2649513" cy="602316"/>
      </dsp:txXfrm>
    </dsp:sp>
    <dsp:sp modelId="{84EF0F5A-102F-412F-B261-3CABE3242D4B}">
      <dsp:nvSpPr>
        <dsp:cNvPr id="0" name=""/>
        <dsp:cNvSpPr/>
      </dsp:nvSpPr>
      <dsp:spPr>
        <a:xfrm>
          <a:off x="7948540" y="2702792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Application de modèles</a:t>
          </a:r>
          <a:endParaRPr lang="en-US" sz="1800" b="1" kern="1200" dirty="0"/>
        </a:p>
      </dsp:txBody>
      <dsp:txXfrm>
        <a:off x="7948540" y="2702792"/>
        <a:ext cx="2649513" cy="602316"/>
      </dsp:txXfrm>
    </dsp:sp>
    <dsp:sp modelId="{C95A244A-C327-4809-BDF5-25457B6C14A9}">
      <dsp:nvSpPr>
        <dsp:cNvPr id="0" name=""/>
        <dsp:cNvSpPr/>
      </dsp:nvSpPr>
      <dsp:spPr>
        <a:xfrm rot="10800000">
          <a:off x="0" y="937"/>
          <a:ext cx="10598054" cy="2014435"/>
        </a:xfrm>
        <a:prstGeom prst="upArrowCallout">
          <a:avLst/>
        </a:prstGeom>
        <a:solidFill>
          <a:schemeClr val="accent6">
            <a:shade val="80000"/>
            <a:hueOff val="519592"/>
            <a:satOff val="-22257"/>
            <a:lumOff val="30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(I) Préparation des données</a:t>
          </a:r>
          <a:endParaRPr lang="en-US" sz="2400" b="1" kern="1200" dirty="0"/>
        </a:p>
      </dsp:txBody>
      <dsp:txXfrm rot="-10800000">
        <a:off x="0" y="937"/>
        <a:ext cx="10598054" cy="707066"/>
      </dsp:txXfrm>
    </dsp:sp>
    <dsp:sp modelId="{597757FF-7245-47C6-8981-D24ED2EFFCF0}">
      <dsp:nvSpPr>
        <dsp:cNvPr id="0" name=""/>
        <dsp:cNvSpPr/>
      </dsp:nvSpPr>
      <dsp:spPr>
        <a:xfrm>
          <a:off x="0" y="708003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Nettoyage</a:t>
          </a:r>
          <a:endParaRPr lang="en-US" sz="1800" b="1" kern="1200" dirty="0"/>
        </a:p>
      </dsp:txBody>
      <dsp:txXfrm>
        <a:off x="0" y="708003"/>
        <a:ext cx="2649513" cy="602316"/>
      </dsp:txXfrm>
    </dsp:sp>
    <dsp:sp modelId="{42D1E6FC-1E31-4BCC-A9B4-DF6CFA7B24B1}">
      <dsp:nvSpPr>
        <dsp:cNvPr id="0" name=""/>
        <dsp:cNvSpPr/>
      </dsp:nvSpPr>
      <dsp:spPr>
        <a:xfrm>
          <a:off x="2649513" y="708003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Transformation</a:t>
          </a:r>
          <a:endParaRPr lang="en-US" sz="1800" b="1" kern="1200" dirty="0"/>
        </a:p>
      </dsp:txBody>
      <dsp:txXfrm>
        <a:off x="2649513" y="708003"/>
        <a:ext cx="2649513" cy="602316"/>
      </dsp:txXfrm>
    </dsp:sp>
    <dsp:sp modelId="{484BB496-795A-4990-9E63-06260683ADF2}">
      <dsp:nvSpPr>
        <dsp:cNvPr id="0" name=""/>
        <dsp:cNvSpPr/>
      </dsp:nvSpPr>
      <dsp:spPr>
        <a:xfrm>
          <a:off x="5299027" y="708003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Ingénierie</a:t>
          </a:r>
          <a:endParaRPr lang="en-US" sz="1800" b="1" kern="1200" dirty="0"/>
        </a:p>
      </dsp:txBody>
      <dsp:txXfrm>
        <a:off x="5299027" y="708003"/>
        <a:ext cx="2649513" cy="602316"/>
      </dsp:txXfrm>
    </dsp:sp>
    <dsp:sp modelId="{A913D5AC-271E-496B-A3BD-C467563A0D33}">
      <dsp:nvSpPr>
        <dsp:cNvPr id="0" name=""/>
        <dsp:cNvSpPr/>
      </dsp:nvSpPr>
      <dsp:spPr>
        <a:xfrm>
          <a:off x="7948540" y="708003"/>
          <a:ext cx="2649513" cy="60231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Fusion</a:t>
          </a:r>
          <a:endParaRPr lang="en-US" sz="1800" b="1" kern="1200" dirty="0"/>
        </a:p>
      </dsp:txBody>
      <dsp:txXfrm>
        <a:off x="7948540" y="708003"/>
        <a:ext cx="2649513" cy="6023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73CBF-1DEC-495F-BFFA-5C0F099A81D1}">
      <dsp:nvSpPr>
        <dsp:cNvPr id="0" name=""/>
        <dsp:cNvSpPr/>
      </dsp:nvSpPr>
      <dsp:spPr>
        <a:xfrm>
          <a:off x="1581" y="1845521"/>
          <a:ext cx="3080320" cy="2540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Exploration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Filtrage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Nettoyage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Traitement des </a:t>
          </a:r>
          <a:r>
            <a:rPr lang="fr-FR" sz="1400" kern="1200" dirty="0" err="1"/>
            <a:t>outliers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Optimisation/homogénéisation (dictionnaires)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Encodage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Création de nouvelles </a:t>
          </a:r>
          <a:r>
            <a:rPr lang="fr-FR" sz="1400" kern="1200" dirty="0" err="1"/>
            <a:t>variabes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Agrégations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Jointures et </a:t>
          </a:r>
          <a:r>
            <a:rPr lang="fr-FR" sz="1400" kern="1200" dirty="0" err="1"/>
            <a:t>groupby</a:t>
          </a:r>
          <a:endParaRPr lang="en-US" sz="1400" kern="1200" dirty="0"/>
        </a:p>
      </dsp:txBody>
      <dsp:txXfrm>
        <a:off x="60048" y="1903988"/>
        <a:ext cx="2963386" cy="1879267"/>
      </dsp:txXfrm>
    </dsp:sp>
    <dsp:sp modelId="{47A1F115-8B7F-44BC-B1A4-AA2380531E04}">
      <dsp:nvSpPr>
        <dsp:cNvPr id="0" name=""/>
        <dsp:cNvSpPr/>
      </dsp:nvSpPr>
      <dsp:spPr>
        <a:xfrm>
          <a:off x="1746009" y="2498633"/>
          <a:ext cx="3326088" cy="3326088"/>
        </a:xfrm>
        <a:prstGeom prst="leftCircularArrow">
          <a:avLst>
            <a:gd name="adj1" fmla="val 2943"/>
            <a:gd name="adj2" fmla="val 360324"/>
            <a:gd name="adj3" fmla="val 2135834"/>
            <a:gd name="adj4" fmla="val 9024489"/>
            <a:gd name="adj5" fmla="val 3433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D4033-1401-4EC0-9DA2-619F7158FCF0}">
      <dsp:nvSpPr>
        <dsp:cNvPr id="0" name=""/>
        <dsp:cNvSpPr/>
      </dsp:nvSpPr>
      <dsp:spPr>
        <a:xfrm>
          <a:off x="686096" y="3841722"/>
          <a:ext cx="2738062" cy="108883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(I) Préparation des données</a:t>
          </a:r>
          <a:endParaRPr lang="en-US" sz="2600" kern="1200" dirty="0"/>
        </a:p>
      </dsp:txBody>
      <dsp:txXfrm>
        <a:off x="717987" y="3873613"/>
        <a:ext cx="2674280" cy="1025055"/>
      </dsp:txXfrm>
    </dsp:sp>
    <dsp:sp modelId="{569B4A7D-7765-432F-9947-A9DB8BA03D38}">
      <dsp:nvSpPr>
        <dsp:cNvPr id="0" name=""/>
        <dsp:cNvSpPr/>
      </dsp:nvSpPr>
      <dsp:spPr>
        <a:xfrm>
          <a:off x="3890222" y="1845521"/>
          <a:ext cx="3080320" cy="2540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Vérification des dépendances avec la cible (ANOVA)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Résolution des corrélations entre variables explicatives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Equilibrage des données (SMOTE </a:t>
          </a:r>
          <a:r>
            <a:rPr lang="fr-FR" sz="1400" kern="1200" dirty="0" err="1"/>
            <a:t>upsampling</a:t>
          </a:r>
          <a:r>
            <a:rPr lang="fr-FR" sz="1400" kern="1200" dirty="0"/>
            <a:t>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Mise en place de comparaison de modèle (librairie </a:t>
          </a:r>
          <a:r>
            <a:rPr lang="fr-FR" sz="1400" kern="1200" dirty="0" err="1"/>
            <a:t>pycaret</a:t>
          </a:r>
          <a:r>
            <a:rPr lang="fr-FR" sz="1400" kern="1200" dirty="0"/>
            <a:t>)</a:t>
          </a:r>
          <a:endParaRPr lang="en-US" sz="1400" kern="1200" dirty="0"/>
        </a:p>
      </dsp:txBody>
      <dsp:txXfrm>
        <a:off x="3948689" y="2448407"/>
        <a:ext cx="2963386" cy="1879267"/>
      </dsp:txXfrm>
    </dsp:sp>
    <dsp:sp modelId="{76D3E8B7-40EB-45BC-97C9-4C844D75C11B}">
      <dsp:nvSpPr>
        <dsp:cNvPr id="0" name=""/>
        <dsp:cNvSpPr/>
      </dsp:nvSpPr>
      <dsp:spPr>
        <a:xfrm>
          <a:off x="5608981" y="307325"/>
          <a:ext cx="3719684" cy="3719684"/>
        </a:xfrm>
        <a:prstGeom prst="circularArrow">
          <a:avLst>
            <a:gd name="adj1" fmla="val 2631"/>
            <a:gd name="adj2" fmla="val 319860"/>
            <a:gd name="adj3" fmla="val 19504629"/>
            <a:gd name="adj4" fmla="val 12575511"/>
            <a:gd name="adj5" fmla="val 3070"/>
          </a:avLst>
        </a:prstGeom>
        <a:solidFill>
          <a:schemeClr val="accent6">
            <a:shade val="90000"/>
            <a:hueOff val="519516"/>
            <a:satOff val="-21824"/>
            <a:lumOff val="283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5F8D3-EB19-437E-A816-199B83E4B710}">
      <dsp:nvSpPr>
        <dsp:cNvPr id="0" name=""/>
        <dsp:cNvSpPr/>
      </dsp:nvSpPr>
      <dsp:spPr>
        <a:xfrm>
          <a:off x="4574737" y="1301103"/>
          <a:ext cx="2738062" cy="108883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259796"/>
            <a:satOff val="-11129"/>
            <a:lumOff val="153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(II) Comparaison de différents modèles</a:t>
          </a:r>
          <a:endParaRPr lang="en-US" sz="2600" kern="1200" dirty="0"/>
        </a:p>
      </dsp:txBody>
      <dsp:txXfrm>
        <a:off x="4606628" y="1332994"/>
        <a:ext cx="2674280" cy="1025055"/>
      </dsp:txXfrm>
    </dsp:sp>
    <dsp:sp modelId="{AE3A7CE1-29F5-4EA6-9F93-A3C5FAE9C886}">
      <dsp:nvSpPr>
        <dsp:cNvPr id="0" name=""/>
        <dsp:cNvSpPr/>
      </dsp:nvSpPr>
      <dsp:spPr>
        <a:xfrm>
          <a:off x="7778863" y="1845521"/>
          <a:ext cx="3080320" cy="2540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Choix des métriques d’évaluation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Choix </a:t>
          </a:r>
          <a:r>
            <a:rPr lang="fr-FR" sz="1400" kern="1200" dirty="0"/>
            <a:t>du meilleur modèle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fine tuning des hyperparamètres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Courbe ROC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Sélection du </a:t>
          </a:r>
          <a:r>
            <a:rPr lang="fr-FR" sz="1400" kern="1200" dirty="0" err="1"/>
            <a:t>Threshold</a:t>
          </a:r>
          <a:r>
            <a:rPr lang="fr-FR" sz="1400" kern="1200" dirty="0"/>
            <a:t> (seuil métier)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Génération des probabilités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Enregistrement du modèle</a:t>
          </a:r>
          <a:endParaRPr lang="en-US" sz="1400" kern="1200" dirty="0"/>
        </a:p>
      </dsp:txBody>
      <dsp:txXfrm>
        <a:off x="7837330" y="1903988"/>
        <a:ext cx="2963386" cy="1879267"/>
      </dsp:txXfrm>
    </dsp:sp>
    <dsp:sp modelId="{71436A04-297F-401A-9949-22ADD6F3AC5E}">
      <dsp:nvSpPr>
        <dsp:cNvPr id="0" name=""/>
        <dsp:cNvSpPr/>
      </dsp:nvSpPr>
      <dsp:spPr>
        <a:xfrm>
          <a:off x="8463378" y="3841722"/>
          <a:ext cx="2738062" cy="108883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519592"/>
            <a:satOff val="-22257"/>
            <a:lumOff val="30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(III) Choix et fine tuning du meilleur modèle</a:t>
          </a:r>
          <a:endParaRPr lang="en-US" sz="2600" kern="1200" dirty="0"/>
        </a:p>
      </dsp:txBody>
      <dsp:txXfrm>
        <a:off x="8495269" y="3873613"/>
        <a:ext cx="2674280" cy="10250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522E2-E2FB-48D0-AFF8-B2750BDAD95D}">
      <dsp:nvSpPr>
        <dsp:cNvPr id="0" name=""/>
        <dsp:cNvSpPr/>
      </dsp:nvSpPr>
      <dsp:spPr>
        <a:xfrm>
          <a:off x="5446" y="0"/>
          <a:ext cx="3170397" cy="73894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Nettoyage</a:t>
          </a:r>
          <a:endParaRPr lang="en-US" sz="2400" kern="1200" dirty="0"/>
        </a:p>
      </dsp:txBody>
      <dsp:txXfrm>
        <a:off x="374918" y="0"/>
        <a:ext cx="2431453" cy="738944"/>
      </dsp:txXfrm>
    </dsp:sp>
    <dsp:sp modelId="{F0DF469F-F152-40DF-BB7C-5A5AC4ECCC64}">
      <dsp:nvSpPr>
        <dsp:cNvPr id="0" name=""/>
        <dsp:cNvSpPr/>
      </dsp:nvSpPr>
      <dsp:spPr>
        <a:xfrm>
          <a:off x="2858804" y="0"/>
          <a:ext cx="3170397" cy="738944"/>
        </a:xfrm>
        <a:prstGeom prst="chevron">
          <a:avLst/>
        </a:prstGeom>
        <a:solidFill>
          <a:schemeClr val="accent1">
            <a:shade val="80000"/>
            <a:hueOff val="115436"/>
            <a:satOff val="-6263"/>
            <a:lumOff val="9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Transformations</a:t>
          </a:r>
          <a:endParaRPr lang="en-US" sz="2400" kern="1200" dirty="0"/>
        </a:p>
      </dsp:txBody>
      <dsp:txXfrm>
        <a:off x="3228276" y="0"/>
        <a:ext cx="2431453" cy="738944"/>
      </dsp:txXfrm>
    </dsp:sp>
    <dsp:sp modelId="{52485AFD-22D3-438A-9C89-CD336DFCA70A}">
      <dsp:nvSpPr>
        <dsp:cNvPr id="0" name=""/>
        <dsp:cNvSpPr/>
      </dsp:nvSpPr>
      <dsp:spPr>
        <a:xfrm>
          <a:off x="5712162" y="0"/>
          <a:ext cx="3170397" cy="738944"/>
        </a:xfrm>
        <a:prstGeom prst="chevron">
          <a:avLst/>
        </a:prstGeom>
        <a:solidFill>
          <a:schemeClr val="accent1">
            <a:shade val="80000"/>
            <a:hueOff val="230872"/>
            <a:satOff val="-12527"/>
            <a:lumOff val="19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Ingénierie </a:t>
          </a:r>
          <a:endParaRPr lang="en-US" sz="2400" kern="1200" dirty="0"/>
        </a:p>
      </dsp:txBody>
      <dsp:txXfrm>
        <a:off x="6081634" y="0"/>
        <a:ext cx="2431453" cy="738944"/>
      </dsp:txXfrm>
    </dsp:sp>
    <dsp:sp modelId="{7A71FC10-5A2D-4E56-990C-85FD735DACDA}">
      <dsp:nvSpPr>
        <dsp:cNvPr id="0" name=""/>
        <dsp:cNvSpPr/>
      </dsp:nvSpPr>
      <dsp:spPr>
        <a:xfrm>
          <a:off x="8565519" y="0"/>
          <a:ext cx="3170397" cy="738944"/>
        </a:xfrm>
        <a:prstGeom prst="chevron">
          <a:avLst/>
        </a:prstGeom>
        <a:solidFill>
          <a:schemeClr val="accent1">
            <a:shade val="80000"/>
            <a:hueOff val="346308"/>
            <a:satOff val="-18790"/>
            <a:lumOff val="29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Fusion</a:t>
          </a:r>
          <a:endParaRPr lang="en-US" sz="2400" kern="1200" dirty="0"/>
        </a:p>
      </dsp:txBody>
      <dsp:txXfrm>
        <a:off x="8934991" y="0"/>
        <a:ext cx="2431453" cy="7389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F2A54-698F-4017-922F-26FDEF920AFB}">
      <dsp:nvSpPr>
        <dsp:cNvPr id="0" name=""/>
        <dsp:cNvSpPr/>
      </dsp:nvSpPr>
      <dsp:spPr>
        <a:xfrm>
          <a:off x="4836" y="714412"/>
          <a:ext cx="2815327" cy="1126130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Gestion des dépendances</a:t>
          </a:r>
          <a:endParaRPr lang="en-US" sz="1900" b="1" kern="1200" dirty="0"/>
        </a:p>
      </dsp:txBody>
      <dsp:txXfrm>
        <a:off x="567901" y="714412"/>
        <a:ext cx="1689197" cy="1126130"/>
      </dsp:txXfrm>
    </dsp:sp>
    <dsp:sp modelId="{74A0CAD0-E9D7-4E91-B3DF-D453043E20AE}">
      <dsp:nvSpPr>
        <dsp:cNvPr id="0" name=""/>
        <dsp:cNvSpPr/>
      </dsp:nvSpPr>
      <dsp:spPr>
        <a:xfrm>
          <a:off x="2538631" y="714412"/>
          <a:ext cx="2815327" cy="1126130"/>
        </a:xfrm>
        <a:prstGeom prst="chevron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Gestion de la  multi-colinéarité </a:t>
          </a:r>
          <a:endParaRPr lang="en-US" sz="1900" b="1" kern="1200" dirty="0"/>
        </a:p>
      </dsp:txBody>
      <dsp:txXfrm>
        <a:off x="3101696" y="714412"/>
        <a:ext cx="1689197" cy="1126130"/>
      </dsp:txXfrm>
    </dsp:sp>
    <dsp:sp modelId="{D816FE62-5835-40F9-82E0-73DA019F38AE}">
      <dsp:nvSpPr>
        <dsp:cNvPr id="0" name=""/>
        <dsp:cNvSpPr/>
      </dsp:nvSpPr>
      <dsp:spPr>
        <a:xfrm>
          <a:off x="5072425" y="714412"/>
          <a:ext cx="2815327" cy="1126130"/>
        </a:xfrm>
        <a:prstGeom prst="chevron">
          <a:avLst/>
        </a:prstGeom>
        <a:solidFill>
          <a:schemeClr val="accent1">
            <a:shade val="50000"/>
            <a:hueOff val="407631"/>
            <a:satOff val="-22799"/>
            <a:lumOff val="453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Problème d’équilibrage</a:t>
          </a:r>
          <a:endParaRPr lang="en-US" sz="1900" b="1" kern="1200" dirty="0"/>
        </a:p>
      </dsp:txBody>
      <dsp:txXfrm>
        <a:off x="5635490" y="714412"/>
        <a:ext cx="1689197" cy="1126130"/>
      </dsp:txXfrm>
    </dsp:sp>
    <dsp:sp modelId="{9DE95F05-CE54-4907-8471-D08A5D115FC3}">
      <dsp:nvSpPr>
        <dsp:cNvPr id="0" name=""/>
        <dsp:cNvSpPr/>
      </dsp:nvSpPr>
      <dsp:spPr>
        <a:xfrm>
          <a:off x="7606220" y="714412"/>
          <a:ext cx="2815327" cy="1126130"/>
        </a:xfrm>
        <a:prstGeom prst="chevron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Application de modèles</a:t>
          </a:r>
          <a:endParaRPr lang="en-US" sz="1900" b="1" kern="1200" dirty="0"/>
        </a:p>
      </dsp:txBody>
      <dsp:txXfrm>
        <a:off x="8169285" y="714412"/>
        <a:ext cx="1689197" cy="11261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863DA-7725-4575-9263-7F4E24E478C5}">
      <dsp:nvSpPr>
        <dsp:cNvPr id="0" name=""/>
        <dsp:cNvSpPr/>
      </dsp:nvSpPr>
      <dsp:spPr>
        <a:xfrm>
          <a:off x="882" y="0"/>
          <a:ext cx="3799082" cy="205239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 rot="16200000">
        <a:off x="-460690" y="461573"/>
        <a:ext cx="1682963" cy="759816"/>
      </dsp:txXfrm>
    </dsp:sp>
    <dsp:sp modelId="{CD6671AB-B6F8-42F3-BB0F-3E7BD894DBF5}">
      <dsp:nvSpPr>
        <dsp:cNvPr id="0" name=""/>
        <dsp:cNvSpPr/>
      </dsp:nvSpPr>
      <dsp:spPr>
        <a:xfrm>
          <a:off x="760699" y="0"/>
          <a:ext cx="2830316" cy="20523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Evaluation du modèle/variables </a:t>
          </a:r>
          <a:endParaRPr lang="en-US" sz="2400" kern="1200" dirty="0"/>
        </a:p>
      </dsp:txBody>
      <dsp:txXfrm>
        <a:off x="760699" y="0"/>
        <a:ext cx="2830316" cy="2052394"/>
      </dsp:txXfrm>
    </dsp:sp>
    <dsp:sp modelId="{989EB1DF-1295-40E2-9DEC-813BBFA93DB7}">
      <dsp:nvSpPr>
        <dsp:cNvPr id="0" name=""/>
        <dsp:cNvSpPr/>
      </dsp:nvSpPr>
      <dsp:spPr>
        <a:xfrm>
          <a:off x="3932933" y="0"/>
          <a:ext cx="3799082" cy="205239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1" kern="1200" dirty="0"/>
        </a:p>
      </dsp:txBody>
      <dsp:txXfrm rot="16200000">
        <a:off x="3471360" y="461573"/>
        <a:ext cx="1682963" cy="759816"/>
      </dsp:txXfrm>
    </dsp:sp>
    <dsp:sp modelId="{D928AA40-86D3-4494-B719-FC1601C65B5B}">
      <dsp:nvSpPr>
        <dsp:cNvPr id="0" name=""/>
        <dsp:cNvSpPr/>
      </dsp:nvSpPr>
      <dsp:spPr>
        <a:xfrm rot="5400000">
          <a:off x="3801133" y="1474351"/>
          <a:ext cx="301591" cy="5698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FEB4C-BDCA-4AC3-9657-44477D7FDA37}">
      <dsp:nvSpPr>
        <dsp:cNvPr id="0" name=""/>
        <dsp:cNvSpPr/>
      </dsp:nvSpPr>
      <dsp:spPr>
        <a:xfrm>
          <a:off x="4692750" y="0"/>
          <a:ext cx="2830316" cy="20523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du seuil métier</a:t>
          </a:r>
          <a:endParaRPr lang="en-US" sz="2400" kern="1200" dirty="0"/>
        </a:p>
      </dsp:txBody>
      <dsp:txXfrm>
        <a:off x="4692750" y="0"/>
        <a:ext cx="2830316" cy="2052394"/>
      </dsp:txXfrm>
    </dsp:sp>
    <dsp:sp modelId="{538BF041-9B09-4A61-A63E-D1401F3D81B4}">
      <dsp:nvSpPr>
        <dsp:cNvPr id="0" name=""/>
        <dsp:cNvSpPr/>
      </dsp:nvSpPr>
      <dsp:spPr>
        <a:xfrm>
          <a:off x="7864984" y="0"/>
          <a:ext cx="3799082" cy="2052394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 rot="16200000">
        <a:off x="7403411" y="461573"/>
        <a:ext cx="1682963" cy="759816"/>
      </dsp:txXfrm>
    </dsp:sp>
    <dsp:sp modelId="{0F296E44-2B58-40BE-916B-F1146199C95C}">
      <dsp:nvSpPr>
        <dsp:cNvPr id="0" name=""/>
        <dsp:cNvSpPr/>
      </dsp:nvSpPr>
      <dsp:spPr>
        <a:xfrm rot="5400000">
          <a:off x="7733184" y="1474351"/>
          <a:ext cx="301591" cy="5698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7C7C0-3512-48A1-BA8C-123753EE719D}">
      <dsp:nvSpPr>
        <dsp:cNvPr id="0" name=""/>
        <dsp:cNvSpPr/>
      </dsp:nvSpPr>
      <dsp:spPr>
        <a:xfrm>
          <a:off x="8624800" y="0"/>
          <a:ext cx="2830316" cy="20523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Classes vs probabilités</a:t>
          </a:r>
          <a:endParaRPr lang="en-US" sz="2400" kern="1200" dirty="0"/>
        </a:p>
      </dsp:txBody>
      <dsp:txXfrm>
        <a:off x="8624800" y="0"/>
        <a:ext cx="2830316" cy="2052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26D11-ECA0-428B-AD06-35242BB4FCD0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C3110-E00B-40EE-8233-3DE42FD13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1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Prenons comme exemple le score FICO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0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Découvertes des variables explicatives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Prenons comme exemple le score FICO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7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091E3E"/>
                </a:solidFill>
                <a:effectLst/>
                <a:latin typeface="Josefin Sans" panose="020B0604020202020204" pitchFamily="2" charset="0"/>
              </a:rPr>
              <a:t>Les corrélations entre les variables peuvent fausser l’interprétation des importances.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L'algorithme </a:t>
            </a:r>
            <a:r>
              <a:rPr lang="fr-FR" dirty="0" err="1"/>
              <a:t>LightGBM</a:t>
            </a:r>
            <a:r>
              <a:rPr lang="fr-FR" dirty="0"/>
              <a:t> grandit verticalement, ce qui signifie qu'il grandit au niveau des feuilles et que d'autres algorithmes grandissent au niveau des niveaux. </a:t>
            </a:r>
            <a:r>
              <a:rPr lang="fr-FR" dirty="0" err="1"/>
              <a:t>LightGBM</a:t>
            </a:r>
            <a:r>
              <a:rPr lang="fr-FR" dirty="0"/>
              <a:t> choisit la feuille avec une grande perte pour pousser. Il peut réduire davantage les pertes qu'un algorithme de niveau sage lors de la croissance de la même feuille. </a:t>
            </a:r>
            <a:br>
              <a:rPr lang="fr-F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1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Evaluation du modèle et contribution des </a:t>
            </a:r>
            <a:r>
              <a:rPr lang="fr-FR" dirty="0" err="1"/>
              <a:t>valiables</a:t>
            </a:r>
            <a:r>
              <a:rPr lang="fr-FR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3110-E00B-40EE-8233-3DE42FD13D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BD106-90AE-4D4C-AA65-DB4A71931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938417-F793-4653-AB63-9E8670388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9081D6-5367-4FBA-A8B3-343674D3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B58D-DF19-41B9-AD36-05DE4E2CA7AE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93A8B4-8E49-4468-81AB-B7CA34EF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1BEF60-048C-4102-A24E-315E1E32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0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74966-EA61-4ECB-B6FE-DAAEA70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C7B9B5-97EA-4C28-A303-6B230ADCD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95DED-C6FA-426D-A786-68FFAADB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CB73-2AD0-4E22-B25A-9AAE241F4B17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5BEB99-3B89-4B4A-9F5E-4057BCCE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666662-33AB-4FB2-8C9F-0B3098C6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5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5D16FF9-1AC6-4D0A-87EF-9C956659B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A05B35-3EE1-4A69-92DF-9505D0F4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950EA6-09ED-4E95-ABE7-2642BFD6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1A3-8A29-4245-A119-15A18F0E1AC5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196F7B-EA01-4E97-94BB-C3EC62BB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D4F141-2603-4E7D-BD7F-C62CFB64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43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20AE-E53A-4A4D-BD8B-5E3C8812A78F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0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9688-B579-419E-8612-2B48057EC33F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17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9193-60F3-4AD4-A3FD-A1F37D5EC8CB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29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33D73-CC7E-446E-A06C-B61109C537A7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3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FA5C-A579-4AD9-9459-23EC557A48D7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51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B1732-FE58-4979-88E8-F2660B8001BD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50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73DA6-5EF9-4568-BCD4-B2A52BAF5F1B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D190-0D01-42DD-AA86-B7D7919D2E25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55F47-4C08-4997-B833-00210686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F359ED-0398-424F-9300-EA73E85F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50B7C6-9C62-4F46-9B97-F7C3A82A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74ED-62A8-4F64-A2BC-1EE8AF66BAEE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4FEF7F-7C52-4018-A35F-4E7F0E6A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C23009-DED5-4D19-8105-B0E11E49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28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3BB5E-8319-4CCC-9EF1-86AE74D33EF4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93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103B-D762-45FF-8BB9-360B4C7A203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CAA8-01E9-44D7-96A3-C59136660628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149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5334-C2AA-438F-AF1F-F3868268D79D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7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8BD86-C576-4C82-A327-24671C06642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59131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8BCA-2D18-4146-BF00-B16DDBBCF302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4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09D1-002E-4F0D-AC45-0C67735E69E8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77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A41B-F06F-460B-9255-A5C073E1FFD7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4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4ADD5-3426-4C04-8881-9B9EA97F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4463C1-35CA-47CE-92D2-E25420CE1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EFD1D-E6EC-4461-A366-DBF9FB18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67-1B2F-4672-8445-9CF07B248E32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807EFC-9F92-4F8C-A5AA-D52E5E1A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EA3083-3484-46FC-8FD9-D003DF58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31A67-BC39-4C94-8095-BC6B639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A7DB8D-0FA2-4D7C-A2D2-0684B98B5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C96FA3-BDAF-4BE5-B739-3F74A1B9A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936B36-371D-479C-B792-2C339EC7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33E-138D-4A38-A05F-65408767E538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A2C58F-C47E-491B-A96D-87EAD2B2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7F3519-E4D7-42A6-8337-CBD0613F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2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AEE3D-DCC6-4CC2-99F4-A401A7C7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D1C1F-55DE-4A81-9FD1-44AAAAC6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3A1AE-5A23-4444-92A5-67DE85F5F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3D5851F-4C20-45FB-8BC4-FC5E501C5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793040-1A07-410B-9102-8A87EECF4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F9624-45DD-45BE-947B-8F31BF7C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9DAF-E810-47ED-8325-88574D40E317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3DC2A76-F514-4D45-AD4F-EE47FBCF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D8D2B7-40C5-43A0-AEA8-918BA5B8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081F9-67FE-41FA-91CF-8810F805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46B752-71CE-4A9C-85E4-14EA53F2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8902-0D3D-4A2F-B1B9-28E2DDCB2688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65B7C1-E5EC-43E6-B365-0DF03582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C90413-2207-4865-985C-C4F41BA5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6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1B8A80-4D16-4B6C-AD06-BB42FF4C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E67F-F488-4C56-B79F-E18B74417D6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415B25-6442-4651-B64C-11FB9EC7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F1F8CC-239A-4E39-A05B-E492722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9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28609-C792-4A68-A4D0-CABC06AF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83B8CD-F791-4314-B741-A09BE484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433FAF-2096-4F62-8CEE-402D2AE74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358711-8A2F-454A-97DF-854A938D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584A-AE7B-46F8-B234-9AEEAC8B347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2781C4-68FA-44DF-8C15-4B5D4BFE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172811-E817-4BB9-B839-9463450D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8D523-760F-41F4-9A20-AC8FA5BB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44EDF63-FA46-4FD2-B707-929498B56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EE5BFE-8B7A-43F3-80F5-5361D2020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253AAF-9B03-400C-8EC9-8DE4A36F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F4F0-FC09-4EB1-B8A4-DA19C7023392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8C9555-0878-4540-B6C8-8EC7E136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876BE3-DFCF-4E3A-A218-2361F4D5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1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E2CC45-B77A-4EF2-AF81-8B9F5D57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C54E81-CF0E-406E-B4E2-2815EFF28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2B9DC-4906-411D-8D45-0453CAEB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E1C0D-8091-4412-8BAF-C8775A9E2CC1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0346B7-39CC-45BC-9B8E-6CEC4B93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61CF04-F6C6-4A69-B208-8542F157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0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1385-3300-44F9-A79D-008FB967832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7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vcenter.heroku.com/articles/getting-started-with-python#deploy-the-ap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-olfa/p7_scoring_system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23" name="Rectangle 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38C330E-1A01-435B-828F-5BE31C8D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10" y="2844800"/>
            <a:ext cx="5078167" cy="1969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400" b="1" dirty="0">
                <a:solidFill>
                  <a:schemeClr val="accent1">
                    <a:lumMod val="75000"/>
                  </a:schemeClr>
                </a:solidFill>
                <a:latin typeface="Euphemia" panose="020B0604020202020204" pitchFamily="34" charset="0"/>
              </a:rPr>
              <a:t>Implémentez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Euphemia" panose="020B0604020202020204" pitchFamily="34" charset="0"/>
              </a:rPr>
              <a:t> un </a:t>
            </a:r>
            <a:r>
              <a:rPr lang="fr-FR" sz="4400" b="1" dirty="0">
                <a:solidFill>
                  <a:schemeClr val="accent1">
                    <a:lumMod val="75000"/>
                  </a:schemeClr>
                </a:solidFill>
                <a:latin typeface="Euphemia" panose="020B0604020202020204" pitchFamily="34" charset="0"/>
              </a:rPr>
              <a:t>modèle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Euphemia" panose="020B0604020202020204" pitchFamily="34" charset="0"/>
              </a:rPr>
              <a:t> de scoring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88E85767-19EB-4B55-AC53-86F099D34DF7}"/>
              </a:ext>
            </a:extLst>
          </p:cNvPr>
          <p:cNvSpPr txBox="1">
            <a:spLocks/>
          </p:cNvSpPr>
          <p:nvPr/>
        </p:nvSpPr>
        <p:spPr>
          <a:xfrm>
            <a:off x="702217" y="4614140"/>
            <a:ext cx="4388962" cy="207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94BA"/>
              </a:buClr>
              <a:buSzPct val="80000"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Euphemia" panose="020B0604020202020204" pitchFamily="34" charset="0"/>
                <a:ea typeface="+mj-ea"/>
                <a:cs typeface="+mj-cs"/>
              </a:rPr>
              <a:t>Olfa ALLANI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94BA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srgbClr val="FFFFFF"/>
              </a:solidFill>
              <a:latin typeface="Euphemia" panose="020B0604020202020204" pitchFamily="34" charset="0"/>
              <a:ea typeface="+mj-ea"/>
              <a:cs typeface="+mj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94BA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23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A7DA262-FB0F-40C0-80C2-69C77807CFE5}"/>
              </a:ext>
            </a:extLst>
          </p:cNvPr>
          <p:cNvSpPr txBox="1">
            <a:spLocks/>
          </p:cNvSpPr>
          <p:nvPr/>
        </p:nvSpPr>
        <p:spPr>
          <a:xfrm>
            <a:off x="85931" y="89604"/>
            <a:ext cx="10907163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Exploration des données </a:t>
            </a:r>
          </a:p>
        </p:txBody>
      </p:sp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D05533B9-2822-4168-AF9A-AC56A5D3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1" y="3841345"/>
            <a:ext cx="3615871" cy="3076808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A14499-05B5-48E0-A7FF-932F2148EBF9}"/>
              </a:ext>
            </a:extLst>
          </p:cNvPr>
          <p:cNvSpPr txBox="1">
            <a:spLocks/>
          </p:cNvSpPr>
          <p:nvPr/>
        </p:nvSpPr>
        <p:spPr>
          <a:xfrm>
            <a:off x="196356" y="771983"/>
            <a:ext cx="7938830" cy="152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Distribution des valeurs nulles pour les tables application, histogrammes des variables quantitatives  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2B624870-795F-4948-994E-C8AEDF00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0" y="1736241"/>
            <a:ext cx="2306212" cy="1940819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86F1BBE-C962-4AFC-8F1A-B45DAEAC9A06}"/>
              </a:ext>
            </a:extLst>
          </p:cNvPr>
          <p:cNvSpPr txBox="1">
            <a:spLocks/>
          </p:cNvSpPr>
          <p:nvPr/>
        </p:nvSpPr>
        <p:spPr>
          <a:xfrm>
            <a:off x="1080975" y="1478251"/>
            <a:ext cx="2743200" cy="3499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i="1" dirty="0"/>
              <a:t>table </a:t>
            </a:r>
            <a:r>
              <a:rPr lang="fr-FR" sz="1200" i="1" dirty="0" err="1"/>
              <a:t>previous</a:t>
            </a:r>
            <a:r>
              <a:rPr lang="fr-FR" sz="1200" i="1" dirty="0"/>
              <a:t> application 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B83DB39-D3EF-4F27-B965-9FB09378A945}"/>
              </a:ext>
            </a:extLst>
          </p:cNvPr>
          <p:cNvSpPr txBox="1">
            <a:spLocks/>
          </p:cNvSpPr>
          <p:nvPr/>
        </p:nvSpPr>
        <p:spPr>
          <a:xfrm>
            <a:off x="1681261" y="3614295"/>
            <a:ext cx="2743200" cy="3499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i="1" dirty="0"/>
              <a:t>table application </a:t>
            </a:r>
          </a:p>
        </p:txBody>
      </p:sp>
      <p:pic>
        <p:nvPicPr>
          <p:cNvPr id="20" name="Picture 19" descr="A picture containing shoji, crossword puzzle, window, building&#10;&#10;Description automatically generated">
            <a:extLst>
              <a:ext uri="{FF2B5EF4-FFF2-40B4-BE49-F238E27FC236}">
                <a16:creationId xmlns:a16="http://schemas.microsoft.com/office/drawing/2014/main" id="{B408224F-53B4-4D36-9B3D-44B54F1A9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85" y="382030"/>
            <a:ext cx="3451278" cy="2536481"/>
          </a:xfrm>
          <a:prstGeom prst="rect">
            <a:avLst/>
          </a:prstGeom>
        </p:spPr>
      </p:pic>
      <p:pic>
        <p:nvPicPr>
          <p:cNvPr id="22" name="Picture 21" descr="A picture containing shoji, crossword puzzle, train, window&#10;&#10;Description automatically generated">
            <a:extLst>
              <a:ext uri="{FF2B5EF4-FFF2-40B4-BE49-F238E27FC236}">
                <a16:creationId xmlns:a16="http://schemas.microsoft.com/office/drawing/2014/main" id="{433993AE-E737-4E0F-874D-FB5FBC6E1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17" y="1918554"/>
            <a:ext cx="3689707" cy="3560960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1393711D-5E8E-4B3D-AE0F-FFC70F5CC779}"/>
              </a:ext>
            </a:extLst>
          </p:cNvPr>
          <p:cNvSpPr txBox="1">
            <a:spLocks/>
          </p:cNvSpPr>
          <p:nvPr/>
        </p:nvSpPr>
        <p:spPr>
          <a:xfrm>
            <a:off x="9925454" y="169633"/>
            <a:ext cx="2743200" cy="3499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i="1" dirty="0"/>
              <a:t>table bureau 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3878B12-E280-4C5A-9A2F-EBC995E44A3D}"/>
              </a:ext>
            </a:extLst>
          </p:cNvPr>
          <p:cNvSpPr txBox="1">
            <a:spLocks/>
          </p:cNvSpPr>
          <p:nvPr/>
        </p:nvSpPr>
        <p:spPr>
          <a:xfrm>
            <a:off x="4613553" y="1654408"/>
            <a:ext cx="2743200" cy="3499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i="1" dirty="0"/>
              <a:t>table </a:t>
            </a:r>
            <a:r>
              <a:rPr lang="fr-FR" sz="1200" i="1" dirty="0" err="1"/>
              <a:t>previous</a:t>
            </a:r>
            <a:r>
              <a:rPr lang="fr-FR" sz="1200" i="1" dirty="0"/>
              <a:t> </a:t>
            </a:r>
            <a:r>
              <a:rPr lang="fr-FR" sz="1200" i="1" dirty="0" err="1"/>
              <a:t>paplication</a:t>
            </a:r>
            <a:r>
              <a:rPr lang="fr-FR" sz="1200" i="1" dirty="0"/>
              <a:t> </a:t>
            </a:r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F6BC0B2F-C09D-455C-9559-CB5CAF2D9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1" y="3027450"/>
            <a:ext cx="7445385" cy="6309907"/>
          </a:xfrm>
          <a:prstGeom prst="rect">
            <a:avLst/>
          </a:prstGeom>
        </p:spPr>
      </p:pic>
      <p:grpSp>
        <p:nvGrpSpPr>
          <p:cNvPr id="30" name="Groupe 1">
            <a:extLst>
              <a:ext uri="{FF2B5EF4-FFF2-40B4-BE49-F238E27FC236}">
                <a16:creationId xmlns:a16="http://schemas.microsoft.com/office/drawing/2014/main" id="{FEB7C071-059E-40CF-8035-76FD99E5FDE7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1" name="Connecteur droit 2">
              <a:extLst>
                <a:ext uri="{FF2B5EF4-FFF2-40B4-BE49-F238E27FC236}">
                  <a16:creationId xmlns:a16="http://schemas.microsoft.com/office/drawing/2014/main" id="{A6966AF0-C7DF-494F-956C-2AEFA8D01C9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">
              <a:extLst>
                <a:ext uri="{FF2B5EF4-FFF2-40B4-BE49-F238E27FC236}">
                  <a16:creationId xmlns:a16="http://schemas.microsoft.com/office/drawing/2014/main" id="{A030CF67-9DA1-4328-A2A7-0094F666D202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4">
              <a:extLst>
                <a:ext uri="{FF2B5EF4-FFF2-40B4-BE49-F238E27FC236}">
                  <a16:creationId xmlns:a16="http://schemas.microsoft.com/office/drawing/2014/main" id="{2FA12BC9-6C71-412E-AF45-59A88A3C652C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5">
              <a:extLst>
                <a:ext uri="{FF2B5EF4-FFF2-40B4-BE49-F238E27FC236}">
                  <a16:creationId xmlns:a16="http://schemas.microsoft.com/office/drawing/2014/main" id="{F762AB9F-D393-4252-844A-E4A379C79D65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66D77ABC-36E3-47D0-8DE3-8CF3F0CB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 dirty="0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0DFEED46-838C-4A72-B193-70A357ECE35D}"/>
              </a:ext>
            </a:extLst>
          </p:cNvPr>
          <p:cNvSpPr txBox="1">
            <a:spLocks/>
          </p:cNvSpPr>
          <p:nvPr/>
        </p:nvSpPr>
        <p:spPr>
          <a:xfrm>
            <a:off x="9641232" y="2855877"/>
            <a:ext cx="1259795" cy="33301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i="1" dirty="0"/>
              <a:t>table application </a:t>
            </a:r>
          </a:p>
        </p:txBody>
      </p:sp>
    </p:spTree>
    <p:extLst>
      <p:ext uri="{BB962C8B-B14F-4D97-AF65-F5344CB8AC3E}">
        <p14:creationId xmlns:p14="http://schemas.microsoft.com/office/powerpoint/2010/main" val="353100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27CFF-6D46-4C35-8D98-5C9CCD24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1" y="171681"/>
            <a:ext cx="10930760" cy="657626"/>
          </a:xfrm>
        </p:spPr>
        <p:txBody>
          <a:bodyPr>
            <a:normAutofit/>
          </a:bodyPr>
          <a:lstStyle/>
          <a:p>
            <a:pPr algn="ctr"/>
            <a:r>
              <a:rPr lang="fr-FR" sz="3200" u="sng" dirty="0">
                <a:solidFill>
                  <a:schemeClr val="bg1">
                    <a:lumMod val="50000"/>
                  </a:schemeClr>
                </a:solidFill>
              </a:rPr>
              <a:t>Problématiques reliées aux données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415AE22-5637-4447-8243-0681AF989AE5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F392E4E-F95B-4927-9E75-8B2926DDBFB7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6D045900-CE50-4862-96D4-14059D7BCEF7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A1A9EFD5-1317-4F19-9FEA-D2F221E56DB5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BC804832-ED54-4670-AC28-D995E0EA76B4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AB1AA8C-D334-4118-BE32-78532F84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17" y="796652"/>
            <a:ext cx="4810943" cy="3000469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sz="2400" dirty="0"/>
              <a:t>Sémantique des colonnes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400" dirty="0"/>
              <a:t>Mise en relation des csv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400" dirty="0"/>
              <a:t>Redondances des données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400" dirty="0"/>
              <a:t>Degré d’importance des colonnes 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400" dirty="0"/>
              <a:t>Choix d’agrégations 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400" dirty="0"/>
              <a:t>Corrélation de variables entre elles et avec la cible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6647E0D9-3DFB-43E7-A2B5-AD230FA0C387}"/>
              </a:ext>
            </a:extLst>
          </p:cNvPr>
          <p:cNvSpPr txBox="1">
            <a:spLocks/>
          </p:cNvSpPr>
          <p:nvPr/>
        </p:nvSpPr>
        <p:spPr>
          <a:xfrm>
            <a:off x="5123650" y="794121"/>
            <a:ext cx="6920273" cy="3143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Choix de noyau </a:t>
            </a:r>
            <a:r>
              <a:rPr lang="fr-FR" sz="2200" dirty="0" err="1"/>
              <a:t>Kaggle</a:t>
            </a:r>
            <a:endParaRPr lang="fr-FR" sz="2200" dirty="0"/>
          </a:p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Etablissement de schéma de BD</a:t>
            </a:r>
          </a:p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Elimination suivant les % de remplissage</a:t>
            </a:r>
          </a:p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Raisonnement par rapport au contexte</a:t>
            </a:r>
          </a:p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Selon le contexte et la sémantique de la colonne</a:t>
            </a:r>
          </a:p>
          <a:p>
            <a:pPr>
              <a:buFont typeface="Garamond" panose="02020404030301010803" pitchFamily="18" charset="0"/>
              <a:buChar char="→"/>
            </a:pPr>
            <a:r>
              <a:rPr lang="fr-FR" sz="2200" dirty="0"/>
              <a:t>Coefficient de </a:t>
            </a:r>
            <a:r>
              <a:rPr lang="fr-FR" sz="2200" dirty="0" err="1"/>
              <a:t>pearson</a:t>
            </a:r>
            <a:r>
              <a:rPr lang="fr-FR" sz="2200" dirty="0"/>
              <a:t> inter-variables et ANOVA avec la </a:t>
            </a:r>
            <a:r>
              <a:rPr lang="fr-FR" sz="2200" dirty="0" err="1"/>
              <a:t>target</a:t>
            </a:r>
            <a:endParaRPr lang="fr-FR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8DACC-693A-4A52-B532-608D4801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28023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1DE1A3-E26C-4B0D-9D23-8A3FFEBAC84A}"/>
              </a:ext>
            </a:extLst>
          </p:cNvPr>
          <p:cNvSpPr/>
          <p:nvPr/>
        </p:nvSpPr>
        <p:spPr>
          <a:xfrm>
            <a:off x="308004" y="283029"/>
            <a:ext cx="11488902" cy="3529518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17B992-420B-4A25-8DD2-0B72F7989C2A}"/>
              </a:ext>
            </a:extLst>
          </p:cNvPr>
          <p:cNvGrpSpPr/>
          <p:nvPr/>
        </p:nvGrpSpPr>
        <p:grpSpPr>
          <a:xfrm>
            <a:off x="308004" y="4107310"/>
            <a:ext cx="11488903" cy="2529027"/>
            <a:chOff x="609064" y="2637733"/>
            <a:chExt cx="10973871" cy="280512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EA1A9AB-5E3A-4D6E-8C6F-C01662AD6459}"/>
                </a:ext>
              </a:extLst>
            </p:cNvPr>
            <p:cNvSpPr/>
            <p:nvPr/>
          </p:nvSpPr>
          <p:spPr>
            <a:xfrm>
              <a:off x="609064" y="2682242"/>
              <a:ext cx="10973871" cy="2760616"/>
            </a:xfrm>
            <a:prstGeom prst="roundRect">
              <a:avLst>
                <a:gd name="adj" fmla="val 380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929DAE-E132-4608-9C38-DF9765272EAB}"/>
                </a:ext>
              </a:extLst>
            </p:cNvPr>
            <p:cNvSpPr txBox="1"/>
            <p:nvPr/>
          </p:nvSpPr>
          <p:spPr>
            <a:xfrm>
              <a:off x="679284" y="2637733"/>
              <a:ext cx="4574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1-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818B80-3090-4CD1-ADED-72AAAE31B48F}"/>
              </a:ext>
            </a:extLst>
          </p:cNvPr>
          <p:cNvSpPr txBox="1"/>
          <p:nvPr/>
        </p:nvSpPr>
        <p:spPr>
          <a:xfrm>
            <a:off x="1080140" y="4107310"/>
            <a:ext cx="9762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u="sng" dirty="0">
                <a:solidFill>
                  <a:schemeClr val="bg1">
                    <a:lumMod val="65000"/>
                  </a:schemeClr>
                </a:solidFill>
              </a:rPr>
              <a:t>Nettoyage des données </a:t>
            </a:r>
            <a:endParaRPr lang="en-US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B58891-58F7-4038-B8B8-EBE1B49E5C3B}"/>
              </a:ext>
            </a:extLst>
          </p:cNvPr>
          <p:cNvSpPr txBox="1"/>
          <p:nvPr/>
        </p:nvSpPr>
        <p:spPr>
          <a:xfrm>
            <a:off x="455921" y="4556890"/>
            <a:ext cx="112601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fr-FR" b="1" dirty="0"/>
              <a:t>Exploration</a:t>
            </a:r>
            <a:r>
              <a:rPr lang="fr-FR" dirty="0"/>
              <a:t> : types, % des valeurs nulles, signification, 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fr-FR" b="1" dirty="0"/>
              <a:t>Filtrage</a:t>
            </a:r>
            <a:r>
              <a:rPr lang="fr-FR" dirty="0"/>
              <a:t> : élimination des variables non importantes, avec % important de valeurs nulles, avec un nombre très important de modalité et un faible impact (variables qualitatives)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fr-FR" b="1" dirty="0"/>
              <a:t>Nettoyage</a:t>
            </a:r>
            <a:r>
              <a:rPr lang="fr-FR" dirty="0"/>
              <a:t> : gestion des </a:t>
            </a:r>
            <a:r>
              <a:rPr lang="fr-FR" dirty="0" err="1"/>
              <a:t>outliers</a:t>
            </a:r>
            <a:r>
              <a:rPr lang="fr-FR" dirty="0"/>
              <a:t> en tenant compte de la sémantique de la variable</a:t>
            </a:r>
          </a:p>
          <a:p>
            <a:pPr lvl="0"/>
            <a:r>
              <a:rPr lang="fr-FR" dirty="0"/>
              <a:t>	Gestion des duplicatas</a:t>
            </a:r>
          </a:p>
          <a:p>
            <a:pPr lvl="0"/>
            <a:r>
              <a:rPr lang="fr-FR" dirty="0"/>
              <a:t>	Elimination des NaN</a:t>
            </a:r>
            <a:endParaRPr lang="en-US" dirty="0"/>
          </a:p>
          <a:p>
            <a:pPr lvl="0"/>
            <a:r>
              <a:rPr lang="fr-FR" b="1" dirty="0"/>
              <a:t>4.   Optimisation</a:t>
            </a:r>
            <a:r>
              <a:rPr lang="fr-FR" dirty="0"/>
              <a:t>/homogénéisation des valeurs des variables qualitatives à l’aide de dictionnaires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1F6AFF-7D26-4568-A340-9DC2E3DB17CC}"/>
              </a:ext>
            </a:extLst>
          </p:cNvPr>
          <p:cNvCxnSpPr>
            <a:cxnSpLocks/>
          </p:cNvCxnSpPr>
          <p:nvPr/>
        </p:nvCxnSpPr>
        <p:spPr>
          <a:xfrm>
            <a:off x="308004" y="4535381"/>
            <a:ext cx="11475302" cy="2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05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B942340-2289-4EF9-8D41-CA3E75F0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450" y="6356354"/>
            <a:ext cx="362431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65BD61-3E9B-4D5C-84AC-509C92C42F32}"/>
              </a:ext>
            </a:extLst>
          </p:cNvPr>
          <p:cNvGrpSpPr/>
          <p:nvPr/>
        </p:nvGrpSpPr>
        <p:grpSpPr>
          <a:xfrm>
            <a:off x="351548" y="191209"/>
            <a:ext cx="11488903" cy="2013826"/>
            <a:chOff x="456660" y="2620999"/>
            <a:chExt cx="11488903" cy="377979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475EB07-53BB-4412-A88A-1C9F6229F8F6}"/>
                </a:ext>
              </a:extLst>
            </p:cNvPr>
            <p:cNvSpPr/>
            <p:nvPr/>
          </p:nvSpPr>
          <p:spPr>
            <a:xfrm>
              <a:off x="456660" y="2682241"/>
              <a:ext cx="11488903" cy="3718549"/>
            </a:xfrm>
            <a:prstGeom prst="roundRect">
              <a:avLst>
                <a:gd name="adj" fmla="val 380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F89C7E-F481-4D7D-9983-67803B0F00F6}"/>
                </a:ext>
              </a:extLst>
            </p:cNvPr>
            <p:cNvSpPr txBox="1"/>
            <p:nvPr/>
          </p:nvSpPr>
          <p:spPr>
            <a:xfrm>
              <a:off x="506469" y="2620999"/>
              <a:ext cx="457478" cy="866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2-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9BA27EB-DED8-4094-8F86-B41CDCB92699}"/>
              </a:ext>
            </a:extLst>
          </p:cNvPr>
          <p:cNvSpPr txBox="1"/>
          <p:nvPr/>
        </p:nvSpPr>
        <p:spPr>
          <a:xfrm>
            <a:off x="789833" y="180322"/>
            <a:ext cx="9762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u="sng" dirty="0">
                <a:solidFill>
                  <a:schemeClr val="bg1">
                    <a:lumMod val="65000"/>
                  </a:schemeClr>
                </a:solidFill>
              </a:rPr>
              <a:t>Transformation des variables</a:t>
            </a:r>
            <a:endParaRPr lang="en-US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38" name="Table 19">
            <a:extLst>
              <a:ext uri="{FF2B5EF4-FFF2-40B4-BE49-F238E27FC236}">
                <a16:creationId xmlns:a16="http://schemas.microsoft.com/office/drawing/2014/main" id="{6057FE82-EDE9-49C1-8BAB-DF0F8908E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89351"/>
              </p:ext>
            </p:extLst>
          </p:nvPr>
        </p:nvGraphicFramePr>
        <p:xfrm>
          <a:off x="503953" y="751490"/>
          <a:ext cx="1097387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278">
                  <a:extLst>
                    <a:ext uri="{9D8B030D-6E8A-4147-A177-3AD203B41FA5}">
                      <a16:colId xmlns:a16="http://schemas.microsoft.com/office/drawing/2014/main" val="2390930006"/>
                    </a:ext>
                  </a:extLst>
                </a:gridCol>
                <a:gridCol w="7043592">
                  <a:extLst>
                    <a:ext uri="{9D8B030D-6E8A-4147-A177-3AD203B41FA5}">
                      <a16:colId xmlns:a16="http://schemas.microsoft.com/office/drawing/2014/main" val="3561155567"/>
                    </a:ext>
                  </a:extLst>
                </a:gridCol>
              </a:tblGrid>
              <a:tr h="326220">
                <a:tc>
                  <a:txBody>
                    <a:bodyPr/>
                    <a:lstStyle/>
                    <a:p>
                      <a:r>
                        <a:rPr lang="fr-FR" sz="1600" dirty="0"/>
                        <a:t>Variables quantitatives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Variables qualitatives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569611"/>
                  </a:ext>
                </a:extLst>
              </a:tr>
              <a:tr h="672583">
                <a:tc>
                  <a:txBody>
                    <a:bodyPr/>
                    <a:lstStyle/>
                    <a:p>
                      <a:r>
                        <a:rPr lang="fr-FR" sz="1600" dirty="0"/>
                        <a:t>1- Test de normalité </a:t>
                      </a:r>
                      <a:r>
                        <a:rPr lang="fr-FR" sz="1600" dirty="0" err="1"/>
                        <a:t>kolmogorov-smirnov</a:t>
                      </a:r>
                      <a:r>
                        <a:rPr lang="fr-FR" sz="1600" dirty="0"/>
                        <a:t> (sur échantillon sans NaN)</a:t>
                      </a:r>
                    </a:p>
                    <a:p>
                      <a:r>
                        <a:rPr lang="fr-FR" sz="1600" dirty="0"/>
                        <a:t>2- Application de transformation log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1- les variables FLAG/NFLAG</a:t>
                      </a:r>
                      <a:r>
                        <a:rPr lang="fr-FR" sz="1600" b="1" dirty="0"/>
                        <a:t> </a:t>
                      </a:r>
                      <a:r>
                        <a:rPr lang="fr-FR" sz="900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fr-FR" sz="1600" dirty="0">
                          <a:sym typeface="Wingdings" panose="05000000000000000000" pitchFamily="2" charset="2"/>
                        </a:rPr>
                        <a:t>quantitatives</a:t>
                      </a:r>
                    </a:p>
                    <a:p>
                      <a:r>
                        <a:rPr lang="fr-FR" sz="1600" dirty="0">
                          <a:sym typeface="Wingdings" panose="05000000000000000000" pitchFamily="2" charset="2"/>
                        </a:rPr>
                        <a:t>2- Création de dictionnaires</a:t>
                      </a:r>
                    </a:p>
                    <a:p>
                      <a:r>
                        <a:rPr lang="fr-FR" sz="1600" dirty="0">
                          <a:sym typeface="Wingdings" panose="05000000000000000000" pitchFamily="2" charset="2"/>
                        </a:rPr>
                        <a:t>3- Application d’encodage en fonction de nombre de modalité de la variable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508511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D285A8-5DE4-4218-B37E-AFA694A85416}"/>
              </a:ext>
            </a:extLst>
          </p:cNvPr>
          <p:cNvCxnSpPr>
            <a:cxnSpLocks/>
          </p:cNvCxnSpPr>
          <p:nvPr/>
        </p:nvCxnSpPr>
        <p:spPr>
          <a:xfrm>
            <a:off x="365149" y="616610"/>
            <a:ext cx="11475302" cy="2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5E3B7B-5DB5-4BCE-85B2-E599A5131360}"/>
              </a:ext>
            </a:extLst>
          </p:cNvPr>
          <p:cNvGrpSpPr/>
          <p:nvPr/>
        </p:nvGrpSpPr>
        <p:grpSpPr>
          <a:xfrm>
            <a:off x="326031" y="2390534"/>
            <a:ext cx="11532444" cy="4199660"/>
            <a:chOff x="609064" y="2650563"/>
            <a:chExt cx="11532444" cy="375022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0C5F573-0C3E-47D2-9A74-EF799143424B}"/>
                </a:ext>
              </a:extLst>
            </p:cNvPr>
            <p:cNvSpPr/>
            <p:nvPr/>
          </p:nvSpPr>
          <p:spPr>
            <a:xfrm>
              <a:off x="609064" y="2682241"/>
              <a:ext cx="11532444" cy="3718549"/>
            </a:xfrm>
            <a:prstGeom prst="roundRect">
              <a:avLst>
                <a:gd name="adj" fmla="val 2502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C9867-2D20-4569-99C6-313B9200127B}"/>
                </a:ext>
              </a:extLst>
            </p:cNvPr>
            <p:cNvSpPr txBox="1"/>
            <p:nvPr/>
          </p:nvSpPr>
          <p:spPr>
            <a:xfrm>
              <a:off x="666206" y="2650563"/>
              <a:ext cx="457478" cy="41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3-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F2410E-4F68-46EE-9343-227CCDE08515}"/>
              </a:ext>
            </a:extLst>
          </p:cNvPr>
          <p:cNvSpPr txBox="1"/>
          <p:nvPr/>
        </p:nvSpPr>
        <p:spPr>
          <a:xfrm>
            <a:off x="711301" y="2378942"/>
            <a:ext cx="9762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u="sng" dirty="0">
                <a:solidFill>
                  <a:schemeClr val="bg1">
                    <a:lumMod val="65000"/>
                  </a:schemeClr>
                </a:solidFill>
              </a:rPr>
              <a:t>Ingénierie des variables</a:t>
            </a:r>
            <a:endParaRPr lang="en-US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B7A70B-C5FA-4058-9F31-32BB619743C3}"/>
              </a:ext>
            </a:extLst>
          </p:cNvPr>
          <p:cNvCxnSpPr>
            <a:cxnSpLocks/>
          </p:cNvCxnSpPr>
          <p:nvPr/>
        </p:nvCxnSpPr>
        <p:spPr>
          <a:xfrm>
            <a:off x="343273" y="2821821"/>
            <a:ext cx="115152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A53716BE-25FD-4A3B-A5B0-E4FF4C344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53911"/>
              </p:ext>
            </p:extLst>
          </p:nvPr>
        </p:nvGraphicFramePr>
        <p:xfrm>
          <a:off x="401357" y="2952953"/>
          <a:ext cx="11275904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2381">
                  <a:extLst>
                    <a:ext uri="{9D8B030D-6E8A-4147-A177-3AD203B41FA5}">
                      <a16:colId xmlns:a16="http://schemas.microsoft.com/office/drawing/2014/main" val="3459067875"/>
                    </a:ext>
                  </a:extLst>
                </a:gridCol>
                <a:gridCol w="8793523">
                  <a:extLst>
                    <a:ext uri="{9D8B030D-6E8A-4147-A177-3AD203B41FA5}">
                      <a16:colId xmlns:a16="http://schemas.microsoft.com/office/drawing/2014/main" val="620523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Table bureau </a:t>
                      </a:r>
                      <a:endParaRPr 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Nombre de crédits passés (en gros et par type), moyenne de ce nombre par type par client, % de crédits actifs, nombre moyen de jours entre les demandes, % de crédits terminés par rapport à la totalité des crédits, ratio de dette sur crédit, ratio en cours sur dette, nombre moyen de prêts prolongés</a:t>
                      </a:r>
                      <a:endParaRPr lang="en-US" sz="17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0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Table </a:t>
                      </a:r>
                      <a:r>
                        <a:rPr lang="fr-FR" sz="1700" b="0" dirty="0" err="1"/>
                        <a:t>credit_balance</a:t>
                      </a:r>
                      <a:endParaRPr 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Nombre de crédits par clients, taux de remboursement des prêts, % moyen de chargement par la limite crédit de client, nombre moyen de jours de retard d’échéance par client, nombre moyen de jours de retard par client, % des payement minimaux manqués, ratio d’argent cash par rapport aux utilisations de carte, nombre moyen de retrait par client</a:t>
                      </a:r>
                      <a:endParaRPr lang="en-US" sz="17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202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Table </a:t>
                      </a:r>
                      <a:r>
                        <a:rPr lang="fr-FR" sz="1700" b="0" dirty="0" err="1"/>
                        <a:t>previous_application</a:t>
                      </a:r>
                      <a:endParaRPr 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dirty="0"/>
                        <a:t>Moyenne de différence entre demande et crédit, </a:t>
                      </a:r>
                      <a:r>
                        <a:rPr lang="fr-FR" sz="1700" b="0" dirty="0" err="1"/>
                        <a:t>exeistence</a:t>
                      </a:r>
                      <a:r>
                        <a:rPr lang="fr-FR" sz="1700" b="0" dirty="0"/>
                        <a:t> d’apport, moyenne de pourcentage d’apport par rapport aux crédits attribués, moyenne de  différence entre crédit et valeurs biens, moyenne de  différence entre demande et valeurs biens</a:t>
                      </a:r>
                      <a:endParaRPr lang="en-US" sz="17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8553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7470F20-E5E7-49F2-9531-58D4A32E0E90}"/>
              </a:ext>
            </a:extLst>
          </p:cNvPr>
          <p:cNvSpPr/>
          <p:nvPr/>
        </p:nvSpPr>
        <p:spPr>
          <a:xfrm>
            <a:off x="10552403" y="2524585"/>
            <a:ext cx="1469262" cy="5648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i="1" dirty="0"/>
              <a:t>Statistiques historique</a:t>
            </a:r>
            <a:endParaRPr lang="en-US" sz="1400" i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D43527-C3EC-497B-A953-47AF6E7A1F1C}"/>
              </a:ext>
            </a:extLst>
          </p:cNvPr>
          <p:cNvSpPr/>
          <p:nvPr/>
        </p:nvSpPr>
        <p:spPr>
          <a:xfrm>
            <a:off x="10541130" y="3825030"/>
            <a:ext cx="1650870" cy="3651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i="1" dirty="0"/>
              <a:t>comportement</a:t>
            </a:r>
            <a:endParaRPr lang="en-US" sz="1400" i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E69917-3423-4390-8E53-EE93FC25428E}"/>
              </a:ext>
            </a:extLst>
          </p:cNvPr>
          <p:cNvSpPr/>
          <p:nvPr/>
        </p:nvSpPr>
        <p:spPr>
          <a:xfrm>
            <a:off x="10049522" y="5247324"/>
            <a:ext cx="1975715" cy="3651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i="1" dirty="0"/>
              <a:t>Demandes antérieurs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6418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2B42EBA-7A2B-428A-868D-945097304614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D78BA48F-4348-4D80-BE16-5EBC4AE339CB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B88F64F-D644-4735-9BEC-C1E7865EB907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B226FAA-0DF7-4094-87FC-91EC8F5ADE30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A26AFEF2-59E7-4444-BFEF-841D2E2971D8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ED40E6-C35A-43D7-9F46-A11DECCEA1C2}"/>
              </a:ext>
            </a:extLst>
          </p:cNvPr>
          <p:cNvSpPr/>
          <p:nvPr/>
        </p:nvSpPr>
        <p:spPr>
          <a:xfrm>
            <a:off x="419478" y="337671"/>
            <a:ext cx="11515202" cy="4899061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61163-A5BC-4BA1-87EE-D605F072C667}"/>
              </a:ext>
            </a:extLst>
          </p:cNvPr>
          <p:cNvSpPr txBox="1"/>
          <p:nvPr/>
        </p:nvSpPr>
        <p:spPr>
          <a:xfrm>
            <a:off x="515714" y="324534"/>
            <a:ext cx="9762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u="sng" dirty="0">
                <a:solidFill>
                  <a:schemeClr val="bg1">
                    <a:lumMod val="65000"/>
                  </a:schemeClr>
                </a:solidFill>
              </a:rPr>
              <a:t>4- Fusion des données traitées </a:t>
            </a:r>
            <a:endParaRPr lang="en-US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1AAAF6-306B-4464-BFBF-52C43B16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10749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AFE553-A0CC-4650-B7FA-BEE25961FFBF}"/>
              </a:ext>
            </a:extLst>
          </p:cNvPr>
          <p:cNvCxnSpPr>
            <a:cxnSpLocks/>
          </p:cNvCxnSpPr>
          <p:nvPr/>
        </p:nvCxnSpPr>
        <p:spPr>
          <a:xfrm>
            <a:off x="419481" y="754115"/>
            <a:ext cx="115152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3CD75C2F-90BB-4ACC-907C-9A54B0C5792E}"/>
              </a:ext>
            </a:extLst>
          </p:cNvPr>
          <p:cNvSpPr txBox="1">
            <a:spLocks/>
          </p:cNvSpPr>
          <p:nvPr/>
        </p:nvSpPr>
        <p:spPr>
          <a:xfrm>
            <a:off x="430361" y="5494525"/>
            <a:ext cx="11411752" cy="108183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Nombre de features final : 176 features après élimination d’environ 60 variables non importantes, avec beaucoup de modalités non gérables, encodage one hot </a:t>
            </a:r>
            <a:r>
              <a:rPr lang="fr-FR" dirty="0" err="1"/>
              <a:t>encoding</a:t>
            </a:r>
            <a:r>
              <a:rPr lang="fr-FR" dirty="0"/>
              <a:t>, transformation des flag, filtrage sur les </a:t>
            </a:r>
            <a:r>
              <a:rPr lang="fr-FR" dirty="0" err="1"/>
              <a:t>outliers</a:t>
            </a:r>
            <a:r>
              <a:rPr lang="fr-FR" dirty="0"/>
              <a:t> et les NaN, transformations log (sauf les SK_ID like), normalisation avec </a:t>
            </a:r>
            <a:r>
              <a:rPr lang="fr-FR" dirty="0" err="1"/>
              <a:t>standardscaler</a:t>
            </a:r>
            <a:r>
              <a:rPr lang="fr-FR" dirty="0"/>
              <a:t>, etc.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513211-3504-485C-A220-262D8689273F}"/>
              </a:ext>
            </a:extLst>
          </p:cNvPr>
          <p:cNvSpPr/>
          <p:nvPr/>
        </p:nvSpPr>
        <p:spPr>
          <a:xfrm>
            <a:off x="498867" y="1090863"/>
            <a:ext cx="1410146" cy="545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Nomination variable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2FA144-8C3B-4529-8706-CE6BF8A33055}"/>
              </a:ext>
            </a:extLst>
          </p:cNvPr>
          <p:cNvCxnSpPr/>
          <p:nvPr/>
        </p:nvCxnSpPr>
        <p:spPr>
          <a:xfrm>
            <a:off x="1876928" y="1372658"/>
            <a:ext cx="545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7202B-1A21-4010-B117-D8CC400BD11A}"/>
              </a:ext>
            </a:extLst>
          </p:cNvPr>
          <p:cNvSpPr/>
          <p:nvPr/>
        </p:nvSpPr>
        <p:spPr>
          <a:xfrm>
            <a:off x="2619727" y="1171879"/>
            <a:ext cx="1190529" cy="362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7A7940-E989-48C7-BEA5-5C9A6C9DAFAB}"/>
              </a:ext>
            </a:extLst>
          </p:cNvPr>
          <p:cNvCxnSpPr/>
          <p:nvPr/>
        </p:nvCxnSpPr>
        <p:spPr>
          <a:xfrm>
            <a:off x="6279879" y="1372658"/>
            <a:ext cx="545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1563D-C068-4A81-83C8-598712696C97}"/>
              </a:ext>
            </a:extLst>
          </p:cNvPr>
          <p:cNvSpPr/>
          <p:nvPr/>
        </p:nvSpPr>
        <p:spPr>
          <a:xfrm>
            <a:off x="6857650" y="1090863"/>
            <a:ext cx="1684516" cy="545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Type d’agrégation </a:t>
            </a:r>
            <a:endParaRPr lang="en-US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5DCC3B6-B4A7-4E6F-8098-EF8F739D40F4}"/>
              </a:ext>
            </a:extLst>
          </p:cNvPr>
          <p:cNvSpPr/>
          <p:nvPr/>
        </p:nvSpPr>
        <p:spPr>
          <a:xfrm>
            <a:off x="3846330" y="794551"/>
            <a:ext cx="313393" cy="1354048"/>
          </a:xfrm>
          <a:prstGeom prst="leftBrace">
            <a:avLst>
              <a:gd name="adj1" fmla="val 28810"/>
              <a:gd name="adj2" fmla="val 506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B58A9CB-8DB5-4D60-AA0A-DC8F29FF788D}"/>
              </a:ext>
            </a:extLst>
          </p:cNvPr>
          <p:cNvSpPr/>
          <p:nvPr/>
        </p:nvSpPr>
        <p:spPr>
          <a:xfrm>
            <a:off x="8686798" y="861783"/>
            <a:ext cx="279017" cy="1286813"/>
          </a:xfrm>
          <a:prstGeom prst="leftBrace">
            <a:avLst>
              <a:gd name="adj1" fmla="val 28810"/>
              <a:gd name="adj2" fmla="val 506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BEB29F-E555-406B-9867-C1964B5C910D}"/>
              </a:ext>
            </a:extLst>
          </p:cNvPr>
          <p:cNvSpPr txBox="1"/>
          <p:nvPr/>
        </p:nvSpPr>
        <p:spPr>
          <a:xfrm>
            <a:off x="3996673" y="892017"/>
            <a:ext cx="1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COUNT, FLAG, NOUN, </a:t>
            </a:r>
          </a:p>
          <a:p>
            <a:r>
              <a:rPr lang="fr-FR" sz="1200" dirty="0"/>
              <a:t>....</a:t>
            </a:r>
          </a:p>
          <a:p>
            <a:r>
              <a:rPr lang="fr-FR" sz="1200" dirty="0"/>
              <a:t> DAYS, RATE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563A3-71F7-4EAC-A02B-A8A31631B0BC}"/>
              </a:ext>
            </a:extLst>
          </p:cNvPr>
          <p:cNvSpPr txBox="1"/>
          <p:nvPr/>
        </p:nvSpPr>
        <p:spPr>
          <a:xfrm>
            <a:off x="8965819" y="769668"/>
            <a:ext cx="1734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mean</a:t>
            </a:r>
            <a:r>
              <a:rPr lang="fr-FR" sz="1400" dirty="0"/>
              <a:t>, </a:t>
            </a:r>
          </a:p>
          <a:p>
            <a:r>
              <a:rPr lang="fr-FR" sz="1400" dirty="0"/>
              <a:t>min</a:t>
            </a:r>
          </a:p>
          <a:p>
            <a:r>
              <a:rPr lang="fr-FR" sz="1400" dirty="0" err="1"/>
              <a:t>most</a:t>
            </a:r>
            <a:r>
              <a:rPr lang="fr-FR" sz="1400" dirty="0"/>
              <a:t> </a:t>
            </a:r>
            <a:r>
              <a:rPr lang="fr-FR" sz="1400" dirty="0" err="1"/>
              <a:t>common</a:t>
            </a:r>
            <a:r>
              <a:rPr lang="fr-FR" sz="1400" dirty="0"/>
              <a:t>, </a:t>
            </a:r>
          </a:p>
          <a:p>
            <a:r>
              <a:rPr lang="fr-FR" sz="1400" dirty="0"/>
              <a:t>--</a:t>
            </a:r>
          </a:p>
          <a:p>
            <a:r>
              <a:rPr lang="fr-FR" sz="1400" dirty="0"/>
              <a:t>max</a:t>
            </a:r>
          </a:p>
          <a:p>
            <a:r>
              <a:rPr lang="en-US" sz="1400" dirty="0"/>
              <a:t>mean</a:t>
            </a: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D74FC9E1-0DD9-44B9-B1F3-2E9BDB530339}"/>
              </a:ext>
            </a:extLst>
          </p:cNvPr>
          <p:cNvSpPr txBox="1">
            <a:spLocks/>
          </p:cNvSpPr>
          <p:nvPr/>
        </p:nvSpPr>
        <p:spPr>
          <a:xfrm>
            <a:off x="466322" y="2230247"/>
            <a:ext cx="11306200" cy="29020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Processus d’agrégation avant jointures: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1- pour les tables </a:t>
            </a:r>
            <a:r>
              <a:rPr lang="fr-FR" sz="1500" dirty="0" err="1">
                <a:cs typeface="Courier New" panose="02070309020205020404" pitchFamily="49" charset="0"/>
              </a:rPr>
              <a:t>previous_application</a:t>
            </a:r>
            <a:r>
              <a:rPr lang="fr-FR" sz="1500" dirty="0">
                <a:cs typeface="Courier New" panose="02070309020205020404" pitchFamily="49" charset="0"/>
              </a:rPr>
              <a:t>, </a:t>
            </a:r>
            <a:r>
              <a:rPr lang="fr-FR" sz="1500" dirty="0" err="1">
                <a:cs typeface="Courier New" panose="02070309020205020404" pitchFamily="49" charset="0"/>
              </a:rPr>
              <a:t>installement_payments</a:t>
            </a:r>
            <a:r>
              <a:rPr lang="fr-FR" sz="1500" dirty="0">
                <a:cs typeface="Courier New" panose="02070309020205020404" pitchFamily="49" charset="0"/>
              </a:rPr>
              <a:t>, </a:t>
            </a:r>
            <a:r>
              <a:rPr lang="fr-FR" sz="1500" dirty="0" err="1">
                <a:cs typeface="Courier New" panose="02070309020205020404" pitchFamily="49" charset="0"/>
              </a:rPr>
              <a:t>POS_SASH_balance</a:t>
            </a:r>
            <a:r>
              <a:rPr lang="fr-FR" sz="1500" dirty="0"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    a) Classer les features selon l’agrégation à appliquer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    b) préciser l’</a:t>
            </a:r>
            <a:r>
              <a:rPr lang="en-US" sz="1500" dirty="0">
                <a:cs typeface="Courier New" panose="02070309020205020404" pitchFamily="49" charset="0"/>
              </a:rPr>
              <a:t>agrégation</a:t>
            </a:r>
            <a:r>
              <a:rPr lang="fr-FR" sz="1500" dirty="0">
                <a:cs typeface="Courier New" panose="02070309020205020404" pitchFamily="49" charset="0"/>
              </a:rPr>
              <a:t> souhaitée par groupe de features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2- appliquer l’agrégation :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    a) définir l’</a:t>
            </a:r>
            <a:r>
              <a:rPr lang="en-US" sz="1500" dirty="0">
                <a:cs typeface="Courier New" panose="02070309020205020404" pitchFamily="49" charset="0"/>
              </a:rPr>
              <a:t>agrégation</a:t>
            </a:r>
            <a:r>
              <a:rPr lang="fr-FR" sz="15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    b) group by l’identifiant en question, application de l’</a:t>
            </a:r>
            <a:r>
              <a:rPr lang="en-US" sz="1500" dirty="0">
                <a:cs typeface="Courier New" panose="02070309020205020404" pitchFamily="49" charset="0"/>
              </a:rPr>
              <a:t>agrégation</a:t>
            </a:r>
            <a:r>
              <a:rPr lang="fr-FR" sz="1500" dirty="0">
                <a:cs typeface="Courier New" panose="02070309020205020404" pitchFamily="49" charset="0"/>
              </a:rPr>
              <a:t> souhaitée , reset de l’index et renommage de colonne</a:t>
            </a:r>
          </a:p>
          <a:p>
            <a:pPr marL="0" indent="0">
              <a:buNone/>
            </a:pPr>
            <a:r>
              <a:rPr lang="fr-FR" sz="1500" dirty="0">
                <a:cs typeface="Courier New" panose="02070309020205020404" pitchFamily="49" charset="0"/>
              </a:rPr>
              <a:t>    c) jointure gauche avec le group obtenu basé sur l’identifiant en question et libération de mémoire</a:t>
            </a:r>
          </a:p>
        </p:txBody>
      </p:sp>
    </p:spTree>
    <p:extLst>
      <p:ext uri="{BB962C8B-B14F-4D97-AF65-F5344CB8AC3E}">
        <p14:creationId xmlns:p14="http://schemas.microsoft.com/office/powerpoint/2010/main" val="138620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7C10D196-EFB6-4FC2-B5D9-59680E97EBD3}"/>
              </a:ext>
            </a:extLst>
          </p:cNvPr>
          <p:cNvSpPr txBox="1">
            <a:spLocks/>
          </p:cNvSpPr>
          <p:nvPr/>
        </p:nvSpPr>
        <p:spPr>
          <a:xfrm>
            <a:off x="62334" y="129648"/>
            <a:ext cx="10930760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(II) Application de différents modèles</a:t>
            </a:r>
            <a:endParaRPr lang="en-US" u="sng" dirty="0"/>
          </a:p>
          <a:p>
            <a:pPr lvl="0"/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B1ED8-9B74-4D6F-A7D1-FD6F7D2F442C}"/>
              </a:ext>
            </a:extLst>
          </p:cNvPr>
          <p:cNvSpPr txBox="1"/>
          <p:nvPr/>
        </p:nvSpPr>
        <p:spPr>
          <a:xfrm>
            <a:off x="210273" y="1513772"/>
            <a:ext cx="9588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/>
              <a:t>Evaluation de la qualité de données </a:t>
            </a:r>
            <a:r>
              <a:rPr lang="fr-FR" sz="2400" b="1" dirty="0">
                <a:solidFill>
                  <a:srgbClr val="FF0000"/>
                </a:solidFill>
              </a:rPr>
              <a:t>avant</a:t>
            </a:r>
            <a:r>
              <a:rPr lang="fr-FR" sz="2400" dirty="0"/>
              <a:t> application de modèles </a:t>
            </a:r>
            <a:endParaRPr lang="en-US" sz="2400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F422A09-BD5D-4D55-80B6-AD2136903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711558"/>
              </p:ext>
            </p:extLst>
          </p:nvPr>
        </p:nvGraphicFramePr>
        <p:xfrm>
          <a:off x="371314" y="3163603"/>
          <a:ext cx="10426384" cy="2554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5AC67-5EC6-4445-ADB2-A14710679559}"/>
              </a:ext>
            </a:extLst>
          </p:cNvPr>
          <p:cNvGrpSpPr/>
          <p:nvPr/>
        </p:nvGrpSpPr>
        <p:grpSpPr>
          <a:xfrm>
            <a:off x="989023" y="3113662"/>
            <a:ext cx="486767" cy="550707"/>
            <a:chOff x="1309826" y="5667179"/>
            <a:chExt cx="48860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C7C1-D93A-421F-81DE-379E3D171B3A}"/>
                </a:ext>
              </a:extLst>
            </p:cNvPr>
            <p:cNvSpPr txBox="1"/>
            <p:nvPr/>
          </p:nvSpPr>
          <p:spPr>
            <a:xfrm>
              <a:off x="1356469" y="5667179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1</a:t>
              </a:r>
              <a:endParaRPr lang="en-US" sz="32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B665599-C945-44B8-A431-ABC9578A1A42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6F8F-2E81-4DB5-8C8E-E94F581BE337}"/>
              </a:ext>
            </a:extLst>
          </p:cNvPr>
          <p:cNvGrpSpPr/>
          <p:nvPr/>
        </p:nvGrpSpPr>
        <p:grpSpPr>
          <a:xfrm>
            <a:off x="3927795" y="3084055"/>
            <a:ext cx="455482" cy="550707"/>
            <a:chOff x="1309826" y="5654118"/>
            <a:chExt cx="457200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8672A8-AC21-4CB0-921A-EA09923F0FF8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2</a:t>
              </a:r>
              <a:endParaRPr lang="en-US" sz="32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F46347D-46D2-4322-9373-22C3A2DC2BDB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00847-72ED-4781-9E50-BD43461AE84E}"/>
              </a:ext>
            </a:extLst>
          </p:cNvPr>
          <p:cNvGrpSpPr/>
          <p:nvPr/>
        </p:nvGrpSpPr>
        <p:grpSpPr>
          <a:xfrm>
            <a:off x="6876038" y="3096355"/>
            <a:ext cx="455482" cy="550707"/>
            <a:chOff x="1309826" y="5654118"/>
            <a:chExt cx="457200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24AEF8-DB1B-42E0-B8A8-443D53360BA9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3</a:t>
              </a:r>
              <a:endParaRPr lang="en-US" sz="32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5141C0-9F1A-465A-B5B0-178BF7B85401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A53C6F-CC27-49A0-8FD7-9957E0C18F93}"/>
              </a:ext>
            </a:extLst>
          </p:cNvPr>
          <p:cNvGrpSpPr/>
          <p:nvPr/>
        </p:nvGrpSpPr>
        <p:grpSpPr>
          <a:xfrm>
            <a:off x="9783525" y="3084054"/>
            <a:ext cx="455482" cy="550707"/>
            <a:chOff x="1309826" y="5654118"/>
            <a:chExt cx="457200" cy="5847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2E49D7-5178-41D2-8447-F8A03BC671A7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4</a:t>
              </a:r>
              <a:endParaRPr lang="en-US" sz="32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428D1C-396B-4D64-8AAA-50CFF4BB9654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CFD2776-16AC-42EA-8100-27DB47F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4934" y="641622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6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12CC642-C446-4942-9ED0-77F6E8BD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4018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1E2528-F296-41E5-A564-FB7822559F5D}"/>
              </a:ext>
            </a:extLst>
          </p:cNvPr>
          <p:cNvGrpSpPr/>
          <p:nvPr/>
        </p:nvGrpSpPr>
        <p:grpSpPr>
          <a:xfrm>
            <a:off x="170864" y="425965"/>
            <a:ext cx="3557187" cy="5942205"/>
            <a:chOff x="77044" y="387240"/>
            <a:chExt cx="3557187" cy="555635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7E1477-8474-460A-B9CD-409660C53525}"/>
                </a:ext>
              </a:extLst>
            </p:cNvPr>
            <p:cNvSpPr/>
            <p:nvPr/>
          </p:nvSpPr>
          <p:spPr>
            <a:xfrm>
              <a:off x="77044" y="387774"/>
              <a:ext cx="3279336" cy="5555824"/>
            </a:xfrm>
            <a:prstGeom prst="roundRect">
              <a:avLst>
                <a:gd name="adj" fmla="val 380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9AB9C2-09B9-4AE7-AF33-0FD1B86A752A}"/>
                </a:ext>
              </a:extLst>
            </p:cNvPr>
            <p:cNvSpPr txBox="1"/>
            <p:nvPr/>
          </p:nvSpPr>
          <p:spPr>
            <a:xfrm>
              <a:off x="231484" y="387240"/>
              <a:ext cx="34027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2000" b="1" u="sng" dirty="0">
                  <a:solidFill>
                    <a:schemeClr val="bg1">
                      <a:lumMod val="65000"/>
                    </a:schemeClr>
                  </a:solidFill>
                </a:rPr>
                <a:t>1- analyse de variance</a:t>
              </a:r>
              <a:endParaRPr lang="en-US" sz="2000" b="1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05AF8E-EE88-4FE6-8310-C8FE88F196E0}"/>
                </a:ext>
              </a:extLst>
            </p:cNvPr>
            <p:cNvCxnSpPr>
              <a:cxnSpLocks/>
            </p:cNvCxnSpPr>
            <p:nvPr/>
          </p:nvCxnSpPr>
          <p:spPr>
            <a:xfrm>
              <a:off x="77044" y="797612"/>
              <a:ext cx="327933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305928-715A-4884-89DD-8AFE09153953}"/>
              </a:ext>
            </a:extLst>
          </p:cNvPr>
          <p:cNvGrpSpPr/>
          <p:nvPr/>
        </p:nvGrpSpPr>
        <p:grpSpPr>
          <a:xfrm>
            <a:off x="3685519" y="426499"/>
            <a:ext cx="4828510" cy="5942209"/>
            <a:chOff x="4214640" y="387774"/>
            <a:chExt cx="4340711" cy="555582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43867EF-7016-4450-B695-E65E04BA9BCD}"/>
                </a:ext>
              </a:extLst>
            </p:cNvPr>
            <p:cNvSpPr/>
            <p:nvPr/>
          </p:nvSpPr>
          <p:spPr>
            <a:xfrm>
              <a:off x="4236432" y="387774"/>
              <a:ext cx="3833977" cy="5555824"/>
            </a:xfrm>
            <a:prstGeom prst="roundRect">
              <a:avLst>
                <a:gd name="adj" fmla="val 380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6F5635-ECE9-427D-8A47-F7DA08EC1C98}"/>
                </a:ext>
              </a:extLst>
            </p:cNvPr>
            <p:cNvSpPr txBox="1"/>
            <p:nvPr/>
          </p:nvSpPr>
          <p:spPr>
            <a:xfrm>
              <a:off x="4233118" y="397502"/>
              <a:ext cx="4322233" cy="374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sng" dirty="0">
                  <a:solidFill>
                    <a:schemeClr val="bg1">
                      <a:lumMod val="65000"/>
                    </a:schemeClr>
                  </a:solidFill>
                </a:rPr>
                <a:t>2- Gestion de la  multi-colinéarité  </a:t>
              </a:r>
              <a:endParaRPr lang="en-US" sz="2000" b="1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C0CEC5-59B4-4BFE-BE48-BCB69EBC1EE4}"/>
                </a:ext>
              </a:extLst>
            </p:cNvPr>
            <p:cNvCxnSpPr>
              <a:cxnSpLocks/>
            </p:cNvCxnSpPr>
            <p:nvPr/>
          </p:nvCxnSpPr>
          <p:spPr>
            <a:xfrm>
              <a:off x="4214640" y="797612"/>
              <a:ext cx="3837291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F76394-2F17-4E7B-A5B8-9ABC9648BBA7}"/>
              </a:ext>
            </a:extLst>
          </p:cNvPr>
          <p:cNvGrpSpPr/>
          <p:nvPr/>
        </p:nvGrpSpPr>
        <p:grpSpPr>
          <a:xfrm>
            <a:off x="8209135" y="425965"/>
            <a:ext cx="3750610" cy="5942749"/>
            <a:chOff x="8238068" y="387774"/>
            <a:chExt cx="3570050" cy="555582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9AAB89-F823-4E69-ACD7-FF38D01BA863}"/>
                </a:ext>
              </a:extLst>
            </p:cNvPr>
            <p:cNvSpPr/>
            <p:nvPr/>
          </p:nvSpPr>
          <p:spPr>
            <a:xfrm>
              <a:off x="8238068" y="387774"/>
              <a:ext cx="3570050" cy="5555824"/>
            </a:xfrm>
            <a:prstGeom prst="roundRect">
              <a:avLst>
                <a:gd name="adj" fmla="val 380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5946B6-B711-4AF8-80E4-C21465666E6B}"/>
                </a:ext>
              </a:extLst>
            </p:cNvPr>
            <p:cNvSpPr txBox="1"/>
            <p:nvPr/>
          </p:nvSpPr>
          <p:spPr>
            <a:xfrm>
              <a:off x="8322772" y="397502"/>
              <a:ext cx="3485345" cy="374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sng" dirty="0">
                  <a:solidFill>
                    <a:schemeClr val="bg1">
                      <a:lumMod val="65000"/>
                    </a:schemeClr>
                  </a:solidFill>
                </a:rPr>
                <a:t>3- Problème d’équilibrage</a:t>
              </a:r>
              <a:endParaRPr lang="en-US" sz="2000" b="1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76FB6E-A3EE-4076-8DA9-0AB99F557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068" y="787350"/>
              <a:ext cx="3570050" cy="1026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CD9DBB-9D74-45C9-8F20-3D96C6929E76}"/>
              </a:ext>
            </a:extLst>
          </p:cNvPr>
          <p:cNvSpPr txBox="1"/>
          <p:nvPr/>
        </p:nvSpPr>
        <p:spPr>
          <a:xfrm>
            <a:off x="9483714" y="83285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 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1A40BC-6593-4B10-83D1-66FF72E3F11C}"/>
              </a:ext>
            </a:extLst>
          </p:cNvPr>
          <p:cNvCxnSpPr/>
          <p:nvPr/>
        </p:nvCxnSpPr>
        <p:spPr>
          <a:xfrm flipH="1">
            <a:off x="9024257" y="1168782"/>
            <a:ext cx="816429" cy="40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5467B3-CEB4-46BC-B60D-53FB500669AD}"/>
              </a:ext>
            </a:extLst>
          </p:cNvPr>
          <p:cNvCxnSpPr>
            <a:cxnSpLocks/>
          </p:cNvCxnSpPr>
          <p:nvPr/>
        </p:nvCxnSpPr>
        <p:spPr>
          <a:xfrm>
            <a:off x="10110494" y="1158682"/>
            <a:ext cx="949392" cy="34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AA4B355-7719-4B73-A062-D2E31A251BEF}"/>
              </a:ext>
            </a:extLst>
          </p:cNvPr>
          <p:cNvSpPr txBox="1"/>
          <p:nvPr/>
        </p:nvSpPr>
        <p:spPr>
          <a:xfrm>
            <a:off x="10949887" y="157109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10%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25189C-A5C8-4DCE-BE09-36A1752F8119}"/>
              </a:ext>
            </a:extLst>
          </p:cNvPr>
          <p:cNvSpPr txBox="1"/>
          <p:nvPr/>
        </p:nvSpPr>
        <p:spPr>
          <a:xfrm>
            <a:off x="8298124" y="1478124"/>
            <a:ext cx="730010" cy="376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90%</a:t>
            </a:r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02CDF057-356B-46DA-8A8F-EE6A5256C085}"/>
              </a:ext>
            </a:extLst>
          </p:cNvPr>
          <p:cNvSpPr/>
          <p:nvPr/>
        </p:nvSpPr>
        <p:spPr>
          <a:xfrm rot="16200000">
            <a:off x="8576663" y="1989705"/>
            <a:ext cx="140509" cy="297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C2072-3150-4096-818E-284D1076FC70}"/>
              </a:ext>
            </a:extLst>
          </p:cNvPr>
          <p:cNvSpPr txBox="1"/>
          <p:nvPr/>
        </p:nvSpPr>
        <p:spPr>
          <a:xfrm>
            <a:off x="8411467" y="1942894"/>
            <a:ext cx="380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Modèle biaisé : sur-apprentissage classe majoritaire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82F4CC-EA08-4C89-8C62-8C5DD88494FF}"/>
              </a:ext>
            </a:extLst>
          </p:cNvPr>
          <p:cNvSpPr txBox="1"/>
          <p:nvPr/>
        </p:nvSpPr>
        <p:spPr>
          <a:xfrm>
            <a:off x="8298123" y="2614859"/>
            <a:ext cx="3568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SMOTE </a:t>
            </a:r>
            <a:r>
              <a:rPr lang="fr-FR" sz="1600" b="1" dirty="0" err="1"/>
              <a:t>oversampling</a:t>
            </a:r>
            <a:r>
              <a:rPr lang="fr-FR" sz="1600" b="1" dirty="0"/>
              <a:t> </a:t>
            </a:r>
            <a:r>
              <a:rPr lang="fr-FR" sz="1600" dirty="0"/>
              <a:t>:</a:t>
            </a:r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1- Choix d’un individus de la classe minoritaire </a:t>
            </a:r>
            <a:r>
              <a:rPr lang="fr-FR" sz="1600" b="1" i="1" dirty="0" err="1"/>
              <a:t>vc</a:t>
            </a:r>
            <a:endParaRPr lang="fr-FR" sz="1600" b="1" i="1" dirty="0"/>
          </a:p>
          <a:p>
            <a:pPr algn="just"/>
            <a:r>
              <a:rPr lang="fr-FR" sz="1600" dirty="0"/>
              <a:t>2- sélection de k-voisins les plus proches et l’un d’eux </a:t>
            </a:r>
            <a:r>
              <a:rPr lang="fr-FR" sz="1600" b="1" i="1" dirty="0" err="1"/>
              <a:t>pv</a:t>
            </a:r>
            <a:r>
              <a:rPr lang="fr-FR" sz="1600" dirty="0"/>
              <a:t> (k =5)</a:t>
            </a:r>
          </a:p>
          <a:p>
            <a:pPr algn="just"/>
            <a:r>
              <a:rPr lang="fr-FR" sz="1600" dirty="0"/>
              <a:t>3- calcul de la différence pour chaque </a:t>
            </a:r>
            <a:r>
              <a:rPr lang="fr-FR" sz="1600" dirty="0" err="1"/>
              <a:t>feature</a:t>
            </a:r>
            <a:r>
              <a:rPr lang="fr-FR" sz="1600" dirty="0"/>
              <a:t> </a:t>
            </a:r>
            <a:r>
              <a:rPr lang="fr-FR" sz="1600" dirty="0" err="1"/>
              <a:t>vc</a:t>
            </a:r>
            <a:r>
              <a:rPr lang="fr-FR" sz="1600" dirty="0"/>
              <a:t> – </a:t>
            </a:r>
            <a:r>
              <a:rPr lang="fr-FR" sz="1600" dirty="0" err="1"/>
              <a:t>pv</a:t>
            </a:r>
            <a:r>
              <a:rPr lang="fr-FR" sz="1600" dirty="0"/>
              <a:t> qu’on multiplie par une valeur </a:t>
            </a:r>
            <a:r>
              <a:rPr lang="fr-FR" sz="1600" dirty="0" err="1"/>
              <a:t>random</a:t>
            </a:r>
            <a:r>
              <a:rPr lang="fr-FR" sz="1600" dirty="0"/>
              <a:t> entre 0 et 1 </a:t>
            </a:r>
          </a:p>
          <a:p>
            <a:pPr algn="just"/>
            <a:r>
              <a:rPr lang="en-US" sz="1600" dirty="0"/>
              <a:t>4- </a:t>
            </a:r>
            <a:r>
              <a:rPr lang="en-US" sz="1600" dirty="0" err="1"/>
              <a:t>ajout</a:t>
            </a:r>
            <a:r>
              <a:rPr lang="en-US" sz="1600" dirty="0"/>
              <a:t> du </a:t>
            </a:r>
            <a:r>
              <a:rPr lang="en-US" sz="1600" dirty="0" err="1"/>
              <a:t>résultat</a:t>
            </a:r>
            <a:r>
              <a:rPr lang="en-US" sz="1600" dirty="0"/>
              <a:t> à </a:t>
            </a:r>
            <a:r>
              <a:rPr lang="en-US" sz="1600" dirty="0" err="1"/>
              <a:t>vc</a:t>
            </a:r>
            <a:r>
              <a:rPr lang="en-US" sz="1600" dirty="0"/>
              <a:t> (pour tout feature) </a:t>
            </a:r>
          </a:p>
          <a:p>
            <a:pPr algn="just"/>
            <a:r>
              <a:rPr lang="en-US" sz="1600" dirty="0"/>
              <a:t>5- repetition pour </a:t>
            </a:r>
            <a:r>
              <a:rPr lang="en-US" sz="1600" dirty="0" err="1"/>
              <a:t>tous</a:t>
            </a:r>
            <a:r>
              <a:rPr lang="en-US" sz="1600" dirty="0"/>
              <a:t> les points de la </a:t>
            </a:r>
            <a:r>
              <a:rPr lang="en-US" sz="1600" dirty="0" err="1"/>
              <a:t>classe</a:t>
            </a:r>
            <a:r>
              <a:rPr lang="en-US" sz="1600" dirty="0"/>
              <a:t> </a:t>
            </a:r>
            <a:r>
              <a:rPr lang="en-US" sz="1600" dirty="0" err="1"/>
              <a:t>minoritaire</a:t>
            </a:r>
            <a:endParaRPr lang="en-US" sz="1600" dirty="0"/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3B74778D-7A6C-452B-930F-D90FEA8A2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56B149-AEB8-4F22-A308-939DD02CD942}"/>
              </a:ext>
            </a:extLst>
          </p:cNvPr>
          <p:cNvSpPr txBox="1"/>
          <p:nvPr/>
        </p:nvSpPr>
        <p:spPr>
          <a:xfrm>
            <a:off x="3868669" y="1089042"/>
            <a:ext cx="359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Multi-colinéarité : </a:t>
            </a:r>
            <a:r>
              <a:rPr lang="fr-FR" dirty="0"/>
              <a:t>des variables explicatives très corrélées avec une ou plusieurs autres variables  </a:t>
            </a:r>
            <a:endParaRPr lang="en-US" dirty="0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798DA3D5-2222-4AD4-9135-C8257E73B7B9}"/>
              </a:ext>
            </a:extLst>
          </p:cNvPr>
          <p:cNvSpPr/>
          <p:nvPr/>
        </p:nvSpPr>
        <p:spPr>
          <a:xfrm rot="16200000">
            <a:off x="4217222" y="2354459"/>
            <a:ext cx="140509" cy="297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E00EA8-9CE6-4346-A1BD-F1FC061A88EF}"/>
              </a:ext>
            </a:extLst>
          </p:cNvPr>
          <p:cNvSpPr txBox="1"/>
          <p:nvPr/>
        </p:nvSpPr>
        <p:spPr>
          <a:xfrm>
            <a:off x="4074337" y="2332821"/>
            <a:ext cx="380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dégradation de performance de modèle de classification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EEB519-70D0-4395-B1D9-AA024DD62F0E}"/>
              </a:ext>
            </a:extLst>
          </p:cNvPr>
          <p:cNvSpPr txBox="1"/>
          <p:nvPr/>
        </p:nvSpPr>
        <p:spPr>
          <a:xfrm>
            <a:off x="3916267" y="4087489"/>
            <a:ext cx="3960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Analyse en composante principale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 coefficient de corrélation et filtrage des variables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FD1AE8-3648-4B3A-9C53-B84D10B2AD20}"/>
              </a:ext>
            </a:extLst>
          </p:cNvPr>
          <p:cNvSpPr txBox="1"/>
          <p:nvPr/>
        </p:nvSpPr>
        <p:spPr>
          <a:xfrm>
            <a:off x="3722892" y="3692845"/>
            <a:ext cx="25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/>
              <a:t>Solutions possibles </a:t>
            </a:r>
            <a:endParaRPr lang="en-US" sz="1600" u="sng" dirty="0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9E3108E-079B-4592-88F7-28FD4A6633F2}"/>
              </a:ext>
            </a:extLst>
          </p:cNvPr>
          <p:cNvSpPr/>
          <p:nvPr/>
        </p:nvSpPr>
        <p:spPr>
          <a:xfrm rot="16200000">
            <a:off x="4514707" y="5728668"/>
            <a:ext cx="140509" cy="297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222CD1-7F22-4743-AE87-040915578329}"/>
              </a:ext>
            </a:extLst>
          </p:cNvPr>
          <p:cNvSpPr txBox="1"/>
          <p:nvPr/>
        </p:nvSpPr>
        <p:spPr>
          <a:xfrm>
            <a:off x="4486125" y="5711872"/>
            <a:ext cx="22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solution 2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2CC704A-7210-42AE-9C1D-4FAEA5607A9E}"/>
              </a:ext>
            </a:extLst>
          </p:cNvPr>
          <p:cNvGrpSpPr/>
          <p:nvPr/>
        </p:nvGrpSpPr>
        <p:grpSpPr>
          <a:xfrm>
            <a:off x="346388" y="1122784"/>
            <a:ext cx="3279336" cy="2308324"/>
            <a:chOff x="650284" y="1827788"/>
            <a:chExt cx="3279336" cy="230832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F0C5A97-A38B-4186-837D-24C78DF5B22F}"/>
                </a:ext>
              </a:extLst>
            </p:cNvPr>
            <p:cNvSpPr txBox="1"/>
            <p:nvPr/>
          </p:nvSpPr>
          <p:spPr>
            <a:xfrm>
              <a:off x="650284" y="1827788"/>
              <a:ext cx="327933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Etude de dépendances entre variables explicatives (continues) et variable cible (qualitative : solvable/non solvable) </a:t>
              </a:r>
            </a:p>
            <a:p>
              <a:endParaRPr lang="fr-FR" dirty="0"/>
            </a:p>
            <a:p>
              <a:r>
                <a:rPr lang="fr-FR" dirty="0">
                  <a:sym typeface="Wingdings" panose="05000000000000000000" pitchFamily="2" charset="2"/>
                </a:rPr>
                <a:t>     Analyse de variance ANOVA</a:t>
              </a:r>
              <a:endParaRPr lang="en-US" dirty="0"/>
            </a:p>
          </p:txBody>
        </p:sp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DA827E66-EF17-4326-BA8A-15F6BBADE67C}"/>
                </a:ext>
              </a:extLst>
            </p:cNvPr>
            <p:cNvSpPr/>
            <p:nvPr/>
          </p:nvSpPr>
          <p:spPr>
            <a:xfrm rot="16200000">
              <a:off x="741263" y="3521233"/>
              <a:ext cx="140509" cy="2974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Arrow: Down 67">
            <a:extLst>
              <a:ext uri="{FF2B5EF4-FFF2-40B4-BE49-F238E27FC236}">
                <a16:creationId xmlns:a16="http://schemas.microsoft.com/office/drawing/2014/main" id="{B6BDFF58-13D3-4011-95F6-3CA04B0D9F8B}"/>
              </a:ext>
            </a:extLst>
          </p:cNvPr>
          <p:cNvSpPr/>
          <p:nvPr/>
        </p:nvSpPr>
        <p:spPr>
          <a:xfrm rot="16200000">
            <a:off x="424876" y="4165577"/>
            <a:ext cx="140509" cy="297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DBB2DC-11B5-4FFB-9616-8B9264179345}"/>
              </a:ext>
            </a:extLst>
          </p:cNvPr>
          <p:cNvSpPr txBox="1"/>
          <p:nvPr/>
        </p:nvSpPr>
        <p:spPr>
          <a:xfrm>
            <a:off x="676274" y="4132780"/>
            <a:ext cx="2763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Diminuer les risques de surapprentissage </a:t>
            </a:r>
            <a:endParaRPr lang="en-US" sz="1600" dirty="0"/>
          </a:p>
        </p:txBody>
      </p:sp>
      <p:pic>
        <p:nvPicPr>
          <p:cNvPr id="71" name="Picture 70" descr="Chart&#10;&#10;Description automatically generated">
            <a:extLst>
              <a:ext uri="{FF2B5EF4-FFF2-40B4-BE49-F238E27FC236}">
                <a16:creationId xmlns:a16="http://schemas.microsoft.com/office/drawing/2014/main" id="{C94DED5A-2EEA-44E7-9F89-2CF4BFB7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32" y="2253360"/>
            <a:ext cx="7867127" cy="24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B6F943-A2DE-4279-93CB-CC9A0347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4040" y="641851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AC615A2B-EDC1-4ABD-A7D7-DAFCEA77F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842712"/>
              </p:ext>
            </p:extLst>
          </p:nvPr>
        </p:nvGraphicFramePr>
        <p:xfrm>
          <a:off x="216382" y="307500"/>
          <a:ext cx="11655578" cy="621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7127">
                  <a:extLst>
                    <a:ext uri="{9D8B030D-6E8A-4147-A177-3AD203B41FA5}">
                      <a16:colId xmlns:a16="http://schemas.microsoft.com/office/drawing/2014/main" val="966259823"/>
                    </a:ext>
                  </a:extLst>
                </a:gridCol>
                <a:gridCol w="9158451">
                  <a:extLst>
                    <a:ext uri="{9D8B030D-6E8A-4147-A177-3AD203B41FA5}">
                      <a16:colId xmlns:a16="http://schemas.microsoft.com/office/drawing/2014/main" val="4179048175"/>
                    </a:ext>
                  </a:extLst>
                </a:gridCol>
              </a:tblGrid>
              <a:tr h="325066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DecisionTree</a:t>
                      </a:r>
                      <a:r>
                        <a:rPr lang="en-US" sz="1800" dirty="0"/>
                        <a:t> Classifier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err="1"/>
                        <a:t>RandomForest</a:t>
                      </a:r>
                      <a:r>
                        <a:rPr lang="fr-FR" sz="1800" dirty="0"/>
                        <a:t> Classifier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err="1"/>
                        <a:t>ExtraTree</a:t>
                      </a:r>
                      <a:r>
                        <a:rPr lang="fr-FR" sz="1800" dirty="0"/>
                        <a:t> Classifier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fr-FR" sz="1800" dirty="0"/>
                        <a:t>Méthodes bagging : </a:t>
                      </a:r>
                      <a:r>
                        <a:rPr lang="fr-FR" dirty="0"/>
                        <a:t>est la combinaison d’algorithmes en parallèle. Il faut sous-échantillonner le training set et faire générer à l’algorithme voulu un modèle pour chaque sous-échantillon on obtient un ensemble de résultats de modèles, ensuite on agrège 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fr-FR" sz="1800" b="1" u="sng" dirty="0" err="1"/>
                        <a:t>Decision</a:t>
                      </a:r>
                      <a:r>
                        <a:rPr lang="fr-FR" sz="1800" b="1" u="sng" dirty="0"/>
                        <a:t> </a:t>
                      </a:r>
                      <a:r>
                        <a:rPr lang="fr-FR" sz="1800" b="1" u="sng" dirty="0" err="1"/>
                        <a:t>Tree</a:t>
                      </a:r>
                      <a:r>
                        <a:rPr lang="fr-FR" sz="1800" b="1" u="sng" dirty="0"/>
                        <a:t> : </a:t>
                      </a:r>
                      <a:r>
                        <a:rPr lang="fr-FR" sz="1800" dirty="0"/>
                        <a:t>un seul arbre de décision </a:t>
                      </a:r>
                      <a:r>
                        <a:rPr lang="fr-FR" sz="1800" dirty="0">
                          <a:sym typeface="Wingdings" panose="05000000000000000000" pitchFamily="2" charset="2"/>
                        </a:rPr>
                        <a:t> apprends d’un seul chemin  surapprends et e donne pas une bons résultats avec les nouvelles données.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fr-FR" sz="1800" b="1" dirty="0" err="1">
                          <a:sym typeface="Wingdings" panose="05000000000000000000" pitchFamily="2" charset="2"/>
                        </a:rPr>
                        <a:t>Random</a:t>
                      </a:r>
                      <a:r>
                        <a:rPr lang="fr-FR" sz="1800" b="1" dirty="0">
                          <a:sym typeface="Wingdings" panose="05000000000000000000" pitchFamily="2" charset="2"/>
                        </a:rPr>
                        <a:t> Forest : </a:t>
                      </a:r>
                      <a:r>
                        <a:rPr lang="fr-FR" sz="1800" dirty="0" err="1">
                          <a:sym typeface="Wingdings" panose="05000000000000000000" pitchFamily="2" charset="2"/>
                        </a:rPr>
                        <a:t>n_estimator</a:t>
                      </a:r>
                      <a:r>
                        <a:rPr lang="fr-FR" sz="1800" dirty="0">
                          <a:sym typeface="Wingdings" panose="05000000000000000000" pitchFamily="2" charset="2"/>
                        </a:rPr>
                        <a:t> arbre, échantillon amorcé, </a:t>
                      </a:r>
                      <a:r>
                        <a:rPr lang="fr-FR" dirty="0"/>
                        <a:t>split des nœuds sur le meilleur split parmi les ensembles aléatoires de </a:t>
                      </a:r>
                      <a:r>
                        <a:rPr lang="fr-FR" dirty="0" err="1"/>
                        <a:t>feature</a:t>
                      </a:r>
                      <a:r>
                        <a:rPr lang="fr-FR" dirty="0"/>
                        <a:t>, résultat égal à la moyenne des résultats d’arbres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Trees :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 random forest pour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l’utilisation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plusieurs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arbres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 fait pas un bootstrap des observations et le split des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noeuds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selon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split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aléatroire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features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21889"/>
                  </a:ext>
                </a:extLst>
              </a:tr>
              <a:tr h="267702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Gradient Boosting classifier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err="1"/>
                        <a:t>XGBoost</a:t>
                      </a:r>
                      <a:endParaRPr lang="fr-FR" sz="1800" dirty="0"/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err="1"/>
                        <a:t>lightGBM</a:t>
                      </a:r>
                      <a:r>
                        <a:rPr lang="fr-FR" sz="1800" dirty="0"/>
                        <a:t> Classifier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dirty="0"/>
                        <a:t>Méthodes </a:t>
                      </a:r>
                      <a:r>
                        <a:rPr lang="fr-FR" sz="1800" dirty="0" err="1"/>
                        <a:t>boosting</a:t>
                      </a:r>
                      <a:r>
                        <a:rPr lang="fr-FR" sz="1800" dirty="0"/>
                        <a:t>: </a:t>
                      </a:r>
                      <a:r>
                        <a:rPr lang="fr-FR" dirty="0"/>
                        <a:t>Combinaison d’algorithmes par itérations successives. Les différents algorithmes sont pondérés de manière à ce qu’à chaque prédiction, les algorithmes ayant prédit correctement auront un poids plus fort que ceux dont la prédiction est incorrecte.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u="sng" dirty="0" err="1"/>
                        <a:t>XGBoost</a:t>
                      </a:r>
                      <a:r>
                        <a:rPr lang="fr-FR" sz="1800" dirty="0"/>
                        <a:t> 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 un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</a:t>
                      </a:r>
                      <a:r>
                        <a:rPr lang="fr-F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informatiquement optimisé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pour rendre les calculs rapide. Il traite les données en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plusieurs blocs compressés 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permettant de les trier  beaucoup plus rapidement ainsi que de les traiter en parallèle. Il propose un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panel d’hyperparamètres 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très important.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LightGBM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le même principe sauf qu’il se développe verticalement au niveau des feuilles (moins d’exploration, plus de rapidité)</a:t>
                      </a:r>
                      <a:endParaRPr lang="fr-F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409239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289689-05A6-48A8-8315-C7B66D01E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93" y="4082172"/>
            <a:ext cx="6154260" cy="2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92C9-1290-45C4-8F6A-B58F5A68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4D7B5-D871-4F44-99EA-29BF7E28A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6878"/>
              </p:ext>
            </p:extLst>
          </p:nvPr>
        </p:nvGraphicFramePr>
        <p:xfrm>
          <a:off x="341499" y="339480"/>
          <a:ext cx="11491666" cy="2114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221">
                  <a:extLst>
                    <a:ext uri="{9D8B030D-6E8A-4147-A177-3AD203B41FA5}">
                      <a16:colId xmlns:a16="http://schemas.microsoft.com/office/drawing/2014/main" val="966259823"/>
                    </a:ext>
                  </a:extLst>
                </a:gridCol>
                <a:gridCol w="8739445">
                  <a:extLst>
                    <a:ext uri="{9D8B030D-6E8A-4147-A177-3AD203B41FA5}">
                      <a16:colId xmlns:a16="http://schemas.microsoft.com/office/drawing/2014/main" val="4179048175"/>
                    </a:ext>
                  </a:extLst>
                </a:gridCol>
              </a:tblGrid>
              <a:tr h="1293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err="1"/>
                        <a:t>Logistic</a:t>
                      </a:r>
                      <a:r>
                        <a:rPr lang="fr-FR" sz="1800" dirty="0"/>
                        <a:t> </a:t>
                      </a:r>
                      <a:r>
                        <a:rPr lang="fr-FR" sz="1800" dirty="0" err="1"/>
                        <a:t>Regression</a:t>
                      </a:r>
                      <a:endParaRPr lang="fr-FR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Naives</a:t>
                      </a:r>
                      <a:r>
                        <a:rPr lang="en-US" sz="1800" dirty="0"/>
                        <a:t> Bayes Classifier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Modèles linéaires : permettent d’</a:t>
                      </a:r>
                      <a:r>
                        <a:rPr lang="fr-FR" dirty="0"/>
                        <a:t>expliquer une variable Y en fonction d’une variable X, c’est  dire trouver une fonction f tel que y</a:t>
                      </a:r>
                      <a:r>
                        <a:rPr lang="fr-FR" baseline="-25000" dirty="0"/>
                        <a:t>i </a:t>
                      </a:r>
                      <a:r>
                        <a:rPr lang="fr-FR" dirty="0"/>
                        <a:t>= f(x</a:t>
                      </a:r>
                      <a:r>
                        <a:rPr lang="fr-FR" baseline="-25000" dirty="0"/>
                        <a:t>i</a:t>
                      </a:r>
                      <a:r>
                        <a:rPr lang="fr-FR" dirty="0"/>
                        <a:t>)</a:t>
                      </a:r>
                    </a:p>
                    <a:p>
                      <a:r>
                        <a:rPr lang="fr-FR" dirty="0"/>
                        <a:t>C’est-à-dire 	            avec Y variable expliquée et X variables explicatives. </a:t>
                      </a:r>
                      <a:r>
                        <a:rPr lang="el-GR" dirty="0"/>
                        <a:t>ε</a:t>
                      </a:r>
                      <a:r>
                        <a:rPr lang="fr-FR" dirty="0"/>
                        <a:t> terme d’erreur et le vecteurs de paramètres estimés, les valeurs prédites sont  données par </a:t>
                      </a:r>
                    </a:p>
                    <a:p>
                      <a:endParaRPr lang="fr-FR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218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BBE37-3234-4D51-9046-BAAFA71C0460}"/>
              </a:ext>
            </a:extLst>
          </p:cNvPr>
          <p:cNvGrpSpPr/>
          <p:nvPr/>
        </p:nvGrpSpPr>
        <p:grpSpPr>
          <a:xfrm>
            <a:off x="356739" y="3293101"/>
            <a:ext cx="11491666" cy="2678700"/>
            <a:chOff x="267081" y="7026901"/>
            <a:chExt cx="11846126" cy="30772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0EDB38-B958-4726-AAAF-9422BA151005}"/>
                </a:ext>
              </a:extLst>
            </p:cNvPr>
            <p:cNvSpPr/>
            <p:nvPr/>
          </p:nvSpPr>
          <p:spPr>
            <a:xfrm>
              <a:off x="279399" y="7032413"/>
              <a:ext cx="11833808" cy="3071708"/>
            </a:xfrm>
            <a:prstGeom prst="roundRect">
              <a:avLst>
                <a:gd name="adj" fmla="val 216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DE1AB-3B4C-469B-8B13-A646839D14A7}"/>
                </a:ext>
              </a:extLst>
            </p:cNvPr>
            <p:cNvSpPr txBox="1"/>
            <p:nvPr/>
          </p:nvSpPr>
          <p:spPr>
            <a:xfrm>
              <a:off x="542247" y="7026901"/>
              <a:ext cx="65536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u="sng" dirty="0">
                  <a:solidFill>
                    <a:schemeClr val="bg1">
                      <a:lumMod val="65000"/>
                    </a:schemeClr>
                  </a:solidFill>
                </a:rPr>
                <a:t>4- Application de modèles</a:t>
              </a:r>
              <a:endParaRPr lang="en-US" sz="2000" b="1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34CBB0-7800-4C4B-9C37-0BAC55E15F70}"/>
                </a:ext>
              </a:extLst>
            </p:cNvPr>
            <p:cNvCxnSpPr>
              <a:cxnSpLocks/>
            </p:cNvCxnSpPr>
            <p:nvPr/>
          </p:nvCxnSpPr>
          <p:spPr>
            <a:xfrm>
              <a:off x="267081" y="7503135"/>
              <a:ext cx="1184612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4" name="Image 13">
            <a:extLst>
              <a:ext uri="{FF2B5EF4-FFF2-40B4-BE49-F238E27FC236}">
                <a16:creationId xmlns:a16="http://schemas.microsoft.com/office/drawing/2014/main" id="{6A54EB31-8CF6-4C1C-8F83-6B5CBF58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31" y="900430"/>
            <a:ext cx="1074513" cy="312447"/>
          </a:xfrm>
          <a:prstGeom prst="rect">
            <a:avLst/>
          </a:prstGeom>
        </p:spPr>
      </p:pic>
      <p:pic>
        <p:nvPicPr>
          <p:cNvPr id="25" name="Image 15">
            <a:extLst>
              <a:ext uri="{FF2B5EF4-FFF2-40B4-BE49-F238E27FC236}">
                <a16:creationId xmlns:a16="http://schemas.microsoft.com/office/drawing/2014/main" id="{68B34327-A3B3-456C-88F8-085148382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19" y="1516686"/>
            <a:ext cx="640135" cy="297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A4FF5-2493-4FD1-AB85-F45B4322336F}"/>
              </a:ext>
            </a:extLst>
          </p:cNvPr>
          <p:cNvSpPr txBox="1"/>
          <p:nvPr/>
        </p:nvSpPr>
        <p:spPr>
          <a:xfrm>
            <a:off x="623671" y="3992880"/>
            <a:ext cx="7008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de la librairie </a:t>
            </a:r>
            <a:r>
              <a:rPr lang="fr-FR" dirty="0" err="1"/>
              <a:t>pycaret</a:t>
            </a:r>
            <a:r>
              <a:rPr lang="fr-FR" dirty="0"/>
              <a:t> permettant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Prétraitement de données (transformation log, équilibrage, etc.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de modèles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Optimisation des hyperparamètres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Comparaison de modèles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Déploiement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6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AB924C4-4217-4DE9-A7AA-BE218460022F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8D9E7479-5ED7-4DD5-B03F-E47557FF62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9C338BF-545D-49C6-9804-E8BFFBEB3B7B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CA8A84F-CF04-419E-8E9A-CC4E842291E6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353B6A85-43D5-42D7-A663-E5EB99E0E6FF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AA7DA262-FB0F-40C0-80C2-69C77807CFE5}"/>
              </a:ext>
            </a:extLst>
          </p:cNvPr>
          <p:cNvSpPr txBox="1">
            <a:spLocks/>
          </p:cNvSpPr>
          <p:nvPr/>
        </p:nvSpPr>
        <p:spPr>
          <a:xfrm>
            <a:off x="85931" y="89604"/>
            <a:ext cx="10907163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Résultats- Application de différents modèles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3CEBCF-60EE-47F4-8725-F52CCF94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C7576CA1-1BB5-4CAF-8E4C-B1ACE2B6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311926"/>
            <a:ext cx="3380301" cy="21610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50F878-2428-435B-8E4A-ECD2A8DA4C6D}"/>
              </a:ext>
            </a:extLst>
          </p:cNvPr>
          <p:cNvCxnSpPr>
            <a:cxnSpLocks/>
          </p:cNvCxnSpPr>
          <p:nvPr/>
        </p:nvCxnSpPr>
        <p:spPr>
          <a:xfrm>
            <a:off x="261257" y="3438165"/>
            <a:ext cx="11734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51F7554-B5AD-4AE5-9191-13B59AC70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3" y="3470801"/>
            <a:ext cx="6009179" cy="32006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A5C3CB-EBC0-4FB8-A276-02E2411EF7E8}"/>
              </a:ext>
            </a:extLst>
          </p:cNvPr>
          <p:cNvSpPr txBox="1"/>
          <p:nvPr/>
        </p:nvSpPr>
        <p:spPr>
          <a:xfrm>
            <a:off x="193251" y="695067"/>
            <a:ext cx="936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Déséquilibre des classes :</a:t>
            </a:r>
          </a:p>
          <a:p>
            <a:r>
              <a:rPr lang="fr-FR" sz="1600" dirty="0"/>
              <a:t>La classe avec risque de défaut de payement est minoritaire représentant % des cas environ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5BA465-18BB-47E1-A027-C2747AEBB223}"/>
              </a:ext>
            </a:extLst>
          </p:cNvPr>
          <p:cNvSpPr txBox="1"/>
          <p:nvPr/>
        </p:nvSpPr>
        <p:spPr>
          <a:xfrm>
            <a:off x="6351726" y="3754000"/>
            <a:ext cx="5525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L’application des algorithmes de classification supervisée et leur évaluation suivant les différentes métriques d’évaluation et autre donne le tableau ci-joint</a:t>
            </a:r>
          </a:p>
          <a:p>
            <a:r>
              <a:rPr lang="fr-FR" sz="1600" dirty="0"/>
              <a:t>Nous remarquons les faibles performances pour les algorithmes de </a:t>
            </a:r>
            <a:endParaRPr lang="en-US" sz="1600" dirty="0"/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E5A626BC-26A3-42B8-AD52-21A7A9087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59" y="2001301"/>
            <a:ext cx="6653970" cy="794705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646DB34D-A28B-46E0-AA7C-7B4A2AE9B48B}"/>
              </a:ext>
            </a:extLst>
          </p:cNvPr>
          <p:cNvSpPr/>
          <p:nvPr/>
        </p:nvSpPr>
        <p:spPr>
          <a:xfrm>
            <a:off x="3930316" y="2342148"/>
            <a:ext cx="1171073" cy="24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CFCED6-CA29-4460-B3A2-370FAD1CCB70}"/>
              </a:ext>
            </a:extLst>
          </p:cNvPr>
          <p:cNvSpPr txBox="1"/>
          <p:nvPr/>
        </p:nvSpPr>
        <p:spPr>
          <a:xfrm>
            <a:off x="3978814" y="2003594"/>
            <a:ext cx="165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SMOTE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25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667EDA0-B368-4A68-A72E-765ED8EE0CC5}"/>
              </a:ext>
            </a:extLst>
          </p:cNvPr>
          <p:cNvGrpSpPr/>
          <p:nvPr/>
        </p:nvGrpSpPr>
        <p:grpSpPr>
          <a:xfrm>
            <a:off x="62334" y="89604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06E5D1C-B9A7-4443-86D6-97E06D1DF377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2EAF379C-A8C1-44EB-B552-33CA29A59997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8B7EC06D-2D46-4664-B86E-155DEC4B34CA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E10ABA46-A748-4B0E-B7FE-552896C79DE7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91FBAFC6-2FB9-4B1D-85E6-DE494843953B}"/>
              </a:ext>
            </a:extLst>
          </p:cNvPr>
          <p:cNvSpPr txBox="1">
            <a:spLocks/>
          </p:cNvSpPr>
          <p:nvPr/>
        </p:nvSpPr>
        <p:spPr>
          <a:xfrm>
            <a:off x="62334" y="129648"/>
            <a:ext cx="10930760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u="sng" dirty="0"/>
              <a:t>(III) Interprétation des modèles</a:t>
            </a:r>
            <a:endParaRPr lang="en-US" u="sng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CE425C3-5FB7-4C7D-B982-5BCA3FED39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912725"/>
              </p:ext>
            </p:extLst>
          </p:nvPr>
        </p:nvGraphicFramePr>
        <p:xfrm>
          <a:off x="231483" y="867512"/>
          <a:ext cx="11664950" cy="205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E0AF64F-06F4-44A9-B383-D92E1031546C}"/>
              </a:ext>
            </a:extLst>
          </p:cNvPr>
          <p:cNvGrpSpPr/>
          <p:nvPr/>
        </p:nvGrpSpPr>
        <p:grpSpPr>
          <a:xfrm>
            <a:off x="1740557" y="1044362"/>
            <a:ext cx="457200" cy="584775"/>
            <a:chOff x="1309826" y="5654118"/>
            <a:chExt cx="457200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2DC0A7-C7BC-40E0-A8A1-94D46710B06E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1</a:t>
              </a:r>
              <a:endParaRPr lang="en-US" sz="32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1A7504-9332-4863-8270-630B94C3CEAE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C43944-5DEB-488C-8764-E4AC3093A89D}"/>
              </a:ext>
            </a:extLst>
          </p:cNvPr>
          <p:cNvGrpSpPr/>
          <p:nvPr/>
        </p:nvGrpSpPr>
        <p:grpSpPr>
          <a:xfrm>
            <a:off x="5814664" y="986016"/>
            <a:ext cx="457200" cy="584775"/>
            <a:chOff x="1309826" y="5654118"/>
            <a:chExt cx="457200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A3C7E-C02D-40D3-BD09-DA84FD1C18D6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2</a:t>
              </a:r>
              <a:endParaRPr lang="en-US" sz="32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33A5FA-4C8A-4F46-8CE4-012D6FB93BD8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EB9A3E-68F0-4DA0-8EE5-90AEE2F846F9}"/>
              </a:ext>
            </a:extLst>
          </p:cNvPr>
          <p:cNvGrpSpPr/>
          <p:nvPr/>
        </p:nvGrpSpPr>
        <p:grpSpPr>
          <a:xfrm>
            <a:off x="9460771" y="1070485"/>
            <a:ext cx="457200" cy="584775"/>
            <a:chOff x="1309826" y="5654118"/>
            <a:chExt cx="457200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7D29C-3ACE-4145-9D83-4B79ADDE7706}"/>
                </a:ext>
              </a:extLst>
            </p:cNvPr>
            <p:cNvSpPr txBox="1"/>
            <p:nvPr/>
          </p:nvSpPr>
          <p:spPr>
            <a:xfrm>
              <a:off x="1325066" y="5654118"/>
              <a:ext cx="441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fr-FR" sz="3200" dirty="0"/>
                <a:t>3</a:t>
              </a:r>
              <a:endParaRPr lang="en-US" sz="32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F2EF1C-9A95-4D3D-9716-FDFEF0FF4EC4}"/>
                </a:ext>
              </a:extLst>
            </p:cNvPr>
            <p:cNvSpPr/>
            <p:nvPr/>
          </p:nvSpPr>
          <p:spPr>
            <a:xfrm>
              <a:off x="1309826" y="5738587"/>
              <a:ext cx="441960" cy="4419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ABD3D58-FAF6-4AC5-A231-4F17A488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9406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B47A81-1D46-45C1-AE66-6F3C1609FCDC}"/>
              </a:ext>
            </a:extLst>
          </p:cNvPr>
          <p:cNvSpPr/>
          <p:nvPr/>
        </p:nvSpPr>
        <p:spPr>
          <a:xfrm>
            <a:off x="440029" y="3243274"/>
            <a:ext cx="11415085" cy="3402675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97180-226A-4EA3-BFA2-061026B7FFE2}"/>
              </a:ext>
            </a:extLst>
          </p:cNvPr>
          <p:cNvSpPr txBox="1"/>
          <p:nvPr/>
        </p:nvSpPr>
        <p:spPr>
          <a:xfrm>
            <a:off x="548884" y="3233546"/>
            <a:ext cx="6553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chemeClr val="bg1">
                    <a:lumMod val="65000"/>
                  </a:schemeClr>
                </a:solidFill>
              </a:rPr>
              <a:t>1- Evaluation</a:t>
            </a:r>
            <a:endParaRPr lang="en-US" sz="20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B7690-5324-4DEE-B767-0BF98BECA48E}"/>
              </a:ext>
            </a:extLst>
          </p:cNvPr>
          <p:cNvSpPr txBox="1"/>
          <p:nvPr/>
        </p:nvSpPr>
        <p:spPr>
          <a:xfrm rot="16200000">
            <a:off x="-238538" y="1585472"/>
            <a:ext cx="1897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2400" b="1" dirty="0"/>
              <a:t>Evaluation</a:t>
            </a:r>
            <a:endParaRPr 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D02FF-924D-4DAF-BEDC-4273430D3684}"/>
              </a:ext>
            </a:extLst>
          </p:cNvPr>
          <p:cNvSpPr txBox="1"/>
          <p:nvPr/>
        </p:nvSpPr>
        <p:spPr>
          <a:xfrm rot="16200000">
            <a:off x="3418577" y="1628953"/>
            <a:ext cx="2293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dirty="0"/>
              <a:t>Interprétation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4440F1-B558-4B22-8EB6-399D72BBC086}"/>
              </a:ext>
            </a:extLst>
          </p:cNvPr>
          <p:cNvSpPr txBox="1"/>
          <p:nvPr/>
        </p:nvSpPr>
        <p:spPr>
          <a:xfrm rot="16200000">
            <a:off x="7577742" y="1430801"/>
            <a:ext cx="2089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dirty="0"/>
              <a:t>Utilisation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8B159C-8179-425A-A49E-F316B4365516}"/>
              </a:ext>
            </a:extLst>
          </p:cNvPr>
          <p:cNvSpPr txBox="1"/>
          <p:nvPr/>
        </p:nvSpPr>
        <p:spPr>
          <a:xfrm>
            <a:off x="548884" y="3743976"/>
            <a:ext cx="110816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Accuracy : taux d’erreur </a:t>
            </a:r>
          </a:p>
          <a:p>
            <a:endParaRPr lang="fr-FR" dirty="0"/>
          </a:p>
          <a:p>
            <a:r>
              <a:rPr lang="fr-FR" dirty="0"/>
              <a:t>Précision : sur les individus classés, le taux de bon classement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Rappel : sur toute la classe positive, ratio des bien classés  </a:t>
            </a:r>
          </a:p>
          <a:p>
            <a:endParaRPr lang="fr-FR" dirty="0"/>
          </a:p>
          <a:p>
            <a:r>
              <a:rPr lang="fr-FR" dirty="0"/>
              <a:t>F-mesure : moyenne harmonique entre précision et rappel </a:t>
            </a:r>
          </a:p>
          <a:p>
            <a:endParaRPr lang="fr-FR" dirty="0"/>
          </a:p>
          <a:p>
            <a:r>
              <a:rPr lang="fr-FR" dirty="0"/>
              <a:t>Courbe ROC : représente l’évolution du taux de vrai positifs en fonction du taux de faux positifs en faisant varier un seuillage sur la confiance qu’un exemple soit dans la classe positif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6875C2E-F8F3-47D9-BED4-E9D751DE7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3552153"/>
            <a:ext cx="2407676" cy="6832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AE923D3-B08D-4608-87BD-6621B78A2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86" y="5305542"/>
            <a:ext cx="1889993" cy="6091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5323EB-04A5-4145-8644-DF0E1B1847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92" y="4235413"/>
            <a:ext cx="966057" cy="5409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9CD6F8-E1F5-4BFE-ABAA-1123D9B58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37" y="4776403"/>
            <a:ext cx="1119792" cy="55071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9332D3-5A87-49C5-91B8-1F532B7BA9E5}"/>
              </a:ext>
            </a:extLst>
          </p:cNvPr>
          <p:cNvCxnSpPr>
            <a:cxnSpLocks/>
          </p:cNvCxnSpPr>
          <p:nvPr/>
        </p:nvCxnSpPr>
        <p:spPr>
          <a:xfrm flipV="1">
            <a:off x="440029" y="3625771"/>
            <a:ext cx="11415085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30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058112D-C22D-4020-BC0C-9E8E5F9C0184}"/>
              </a:ext>
            </a:extLst>
          </p:cNvPr>
          <p:cNvSpPr txBox="1">
            <a:spLocks/>
          </p:cNvSpPr>
          <p:nvPr/>
        </p:nvSpPr>
        <p:spPr>
          <a:xfrm>
            <a:off x="430362" y="272144"/>
            <a:ext cx="10993549" cy="9312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u="sng" cap="none" dirty="0">
                <a:solidFill>
                  <a:schemeClr val="tx1"/>
                </a:solidFill>
              </a:rPr>
              <a:t>Plan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2B9BBDC-08BB-4A15-815A-B6A9674CB164}"/>
              </a:ext>
            </a:extLst>
          </p:cNvPr>
          <p:cNvCxnSpPr/>
          <p:nvPr/>
        </p:nvCxnSpPr>
        <p:spPr>
          <a:xfrm>
            <a:off x="58368" y="79876"/>
            <a:ext cx="59727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E3B6CCB-F221-44CE-9C3E-1ACF3B8F0ECC}"/>
              </a:ext>
            </a:extLst>
          </p:cNvPr>
          <p:cNvCxnSpPr/>
          <p:nvPr/>
        </p:nvCxnSpPr>
        <p:spPr>
          <a:xfrm>
            <a:off x="6125184" y="89604"/>
            <a:ext cx="5972783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DE511F6-055E-4ACF-B84E-367559E7CD7C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C409DE7B-8BCD-4E18-9C4E-8911D4BAF77B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8CDBE56-59AF-4BEC-BFDE-C3397EF55F72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02BFEDA-EB2A-4CE1-996E-57782B904BA4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B7CB18AF-7761-4BA6-BC3D-15F7CB47D690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5346-87D7-496E-8EA4-E83BDDD98A1B}"/>
              </a:ext>
            </a:extLst>
          </p:cNvPr>
          <p:cNvGrpSpPr/>
          <p:nvPr/>
        </p:nvGrpSpPr>
        <p:grpSpPr>
          <a:xfrm>
            <a:off x="1794813" y="1203422"/>
            <a:ext cx="9006291" cy="4724533"/>
            <a:chOff x="1644963" y="1494584"/>
            <a:chExt cx="9006291" cy="4724533"/>
          </a:xfrm>
        </p:grpSpPr>
        <p:graphicFrame>
          <p:nvGraphicFramePr>
            <p:cNvPr id="4" name="Diagramme 3">
              <a:extLst>
                <a:ext uri="{FF2B5EF4-FFF2-40B4-BE49-F238E27FC236}">
                  <a16:creationId xmlns:a16="http://schemas.microsoft.com/office/drawing/2014/main" id="{0A44EB43-9FFA-457E-B9D2-14B031BB85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0006627"/>
                </p:ext>
              </p:extLst>
            </p:nvPr>
          </p:nvGraphicFramePr>
          <p:xfrm>
            <a:off x="1644963" y="1494584"/>
            <a:ext cx="9006291" cy="4724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F3EB8-ED90-4DCB-B2EA-2F05DE4AB1B4}"/>
                </a:ext>
              </a:extLst>
            </p:cNvPr>
            <p:cNvSpPr txBox="1"/>
            <p:nvPr/>
          </p:nvSpPr>
          <p:spPr>
            <a:xfrm>
              <a:off x="2047158" y="1953458"/>
              <a:ext cx="2011405" cy="3716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fr-FR" sz="3200" b="1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  <a:p>
              <a:pPr lvl="0">
                <a:lnSpc>
                  <a:spcPct val="150000"/>
                </a:lnSpc>
              </a:pPr>
              <a:endParaRPr lang="fr-FR" sz="32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lvl="0">
                <a:lnSpc>
                  <a:spcPct val="150000"/>
                </a:lnSpc>
              </a:pPr>
              <a:r>
                <a:rPr lang="fr-FR" sz="3200" b="1" dirty="0">
                  <a:solidFill>
                    <a:schemeClr val="accent6">
                      <a:lumMod val="75000"/>
                    </a:schemeClr>
                  </a:solidFill>
                </a:rPr>
                <a:t>   2</a:t>
              </a:r>
            </a:p>
            <a:p>
              <a:pPr lvl="0">
                <a:lnSpc>
                  <a:spcPct val="150000"/>
                </a:lnSpc>
              </a:pPr>
              <a:r>
                <a:rPr lang="fr-FR" sz="3200" b="1" dirty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</a:p>
            <a:p>
              <a:pPr lvl="0">
                <a:lnSpc>
                  <a:spcPct val="150000"/>
                </a:lnSpc>
              </a:pPr>
              <a:r>
                <a:rPr lang="fr-FR" sz="3200" b="1" dirty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endParaRPr lang="en-US" sz="3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3EFA9-3653-4D15-907D-5D082355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9504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5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667EDA0-B368-4A68-A72E-765ED8EE0CC5}"/>
              </a:ext>
            </a:extLst>
          </p:cNvPr>
          <p:cNvGrpSpPr/>
          <p:nvPr/>
        </p:nvGrpSpPr>
        <p:grpSpPr>
          <a:xfrm>
            <a:off x="58090" y="65192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06E5D1C-B9A7-4443-86D6-97E06D1DF377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2EAF379C-A8C1-44EB-B552-33CA29A59997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8B7EC06D-2D46-4664-B86E-155DEC4B34CA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E10ABA46-A748-4B0E-B7FE-552896C79DE7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D86A58-9580-4801-AE8F-30AAFB7EEF2F}"/>
              </a:ext>
            </a:extLst>
          </p:cNvPr>
          <p:cNvSpPr txBox="1"/>
          <p:nvPr/>
        </p:nvSpPr>
        <p:spPr>
          <a:xfrm>
            <a:off x="430360" y="870594"/>
            <a:ext cx="112949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dirty="0"/>
              <a:t>Objectif : comprendre/justifier les décisions en expliquant sur quoi se base le modèle pour classifier </a:t>
            </a:r>
          </a:p>
          <a:p>
            <a:pPr marL="285750" lvl="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Calcul de l’importance des variables </a:t>
            </a:r>
          </a:p>
          <a:p>
            <a:pPr lvl="0"/>
            <a:r>
              <a:rPr lang="fr-FR" dirty="0">
                <a:sym typeface="Wingdings" panose="05000000000000000000" pitchFamily="2" charset="2"/>
              </a:rPr>
              <a:t>La méthode permettant d’avoir les  </a:t>
            </a:r>
            <a:r>
              <a:rPr lang="fr-FR" dirty="0" err="1">
                <a:sym typeface="Wingdings" panose="05000000000000000000" pitchFamily="2" charset="2"/>
              </a:rPr>
              <a:t>feature</a:t>
            </a:r>
            <a:r>
              <a:rPr lang="fr-FR" dirty="0">
                <a:sym typeface="Wingdings" panose="05000000000000000000" pitchFamily="2" charset="2"/>
              </a:rPr>
              <a:t> importance diffère de nomination et de principe d’un algorithme à l’autre (</a:t>
            </a:r>
            <a:r>
              <a:rPr lang="fr-FR" dirty="0" err="1">
                <a:sym typeface="Wingdings" panose="05000000000000000000" pitchFamily="2" charset="2"/>
              </a:rPr>
              <a:t>xgboost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RandomForest</a:t>
            </a:r>
            <a:r>
              <a:rPr lang="fr-FR" dirty="0">
                <a:sym typeface="Wingdings" panose="05000000000000000000" pitchFamily="2" charset="2"/>
              </a:rPr>
              <a:t> etc.)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Utilisation de SHAP : </a:t>
            </a:r>
            <a:r>
              <a:rPr lang="en-US" b="1" i="0" dirty="0">
                <a:solidFill>
                  <a:srgbClr val="30273E"/>
                </a:solidFill>
                <a:effectLst/>
                <a:latin typeface="Josefin Sans" pitchFamily="2" charset="0"/>
              </a:rPr>
              <a:t>(Shapley Additive </a:t>
            </a:r>
            <a:r>
              <a:rPr lang="en-US" b="1" i="0" dirty="0" err="1">
                <a:solidFill>
                  <a:srgbClr val="30273E"/>
                </a:solidFill>
                <a:effectLst/>
                <a:latin typeface="Josefin Sans" pitchFamily="2" charset="0"/>
              </a:rPr>
              <a:t>exPlanations</a:t>
            </a:r>
            <a:r>
              <a:rPr lang="en-US" b="1" i="0" dirty="0">
                <a:solidFill>
                  <a:srgbClr val="30273E"/>
                </a:solidFill>
                <a:effectLst/>
                <a:latin typeface="Josefin Sans" pitchFamily="2" charset="0"/>
              </a:rPr>
              <a:t>) </a:t>
            </a:r>
            <a:r>
              <a:rPr lang="fr-FR" dirty="0"/>
              <a:t>: </a:t>
            </a:r>
            <a:r>
              <a:rPr lang="fr-FR" b="0" i="0" dirty="0">
                <a:solidFill>
                  <a:srgbClr val="091E3E"/>
                </a:solidFill>
                <a:effectLst/>
                <a:latin typeface="Josefin Sans" pitchFamily="2" charset="0"/>
              </a:rPr>
              <a:t>permet de calculer, pour chaque donnée, l’importance de chaque variable et faire la moyenne. On distingue plusieurs types de graphiques </a:t>
            </a:r>
            <a:endParaRPr lang="fr-FR" dirty="0"/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fr-FR" dirty="0">
              <a:solidFill>
                <a:srgbClr val="FF0000"/>
              </a:solidFill>
            </a:endParaRPr>
          </a:p>
          <a:p>
            <a:pPr lv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717F9C-A724-4ABF-B5AA-AB646E43AD8C}"/>
              </a:ext>
            </a:extLst>
          </p:cNvPr>
          <p:cNvSpPr/>
          <p:nvPr/>
        </p:nvSpPr>
        <p:spPr>
          <a:xfrm>
            <a:off x="383882" y="275479"/>
            <a:ext cx="11424236" cy="3981755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F2650-B581-4AEA-B6C5-4D74A4379462}"/>
              </a:ext>
            </a:extLst>
          </p:cNvPr>
          <p:cNvSpPr txBox="1"/>
          <p:nvPr/>
        </p:nvSpPr>
        <p:spPr>
          <a:xfrm>
            <a:off x="430361" y="275480"/>
            <a:ext cx="2414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b="1" u="sng" dirty="0">
                <a:solidFill>
                  <a:schemeClr val="bg1">
                    <a:lumMod val="65000"/>
                  </a:schemeClr>
                </a:solidFill>
              </a:rPr>
              <a:t>2- Interprétation</a:t>
            </a:r>
            <a:endParaRPr lang="en-US" sz="20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A4DBA2-F14F-471E-BA2D-6C85C6D4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7742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EEECF9-5FD1-41E3-8219-E2F1007A9C4A}"/>
              </a:ext>
            </a:extLst>
          </p:cNvPr>
          <p:cNvCxnSpPr>
            <a:cxnSpLocks/>
          </p:cNvCxnSpPr>
          <p:nvPr/>
        </p:nvCxnSpPr>
        <p:spPr>
          <a:xfrm>
            <a:off x="383882" y="690061"/>
            <a:ext cx="1142423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58FC7D4-EDA8-4E1D-8F8D-5AB4365CEB30}"/>
              </a:ext>
            </a:extLst>
          </p:cNvPr>
          <p:cNvSpPr/>
          <p:nvPr/>
        </p:nvSpPr>
        <p:spPr>
          <a:xfrm>
            <a:off x="383883" y="4462465"/>
            <a:ext cx="11424236" cy="2227085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A9ECF-0916-4251-90C6-1D3781550A18}"/>
              </a:ext>
            </a:extLst>
          </p:cNvPr>
          <p:cNvSpPr txBox="1"/>
          <p:nvPr/>
        </p:nvSpPr>
        <p:spPr>
          <a:xfrm>
            <a:off x="644574" y="446246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b="1" u="sng" dirty="0">
                <a:solidFill>
                  <a:schemeClr val="bg1">
                    <a:lumMod val="65000"/>
                  </a:schemeClr>
                </a:solidFill>
              </a:rPr>
              <a:t>3- Utilisation</a:t>
            </a:r>
            <a:endParaRPr lang="en-US" sz="20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84CB3-0D65-4865-9338-964733EF0782}"/>
              </a:ext>
            </a:extLst>
          </p:cNvPr>
          <p:cNvCxnSpPr>
            <a:cxnSpLocks/>
          </p:cNvCxnSpPr>
          <p:nvPr/>
        </p:nvCxnSpPr>
        <p:spPr>
          <a:xfrm>
            <a:off x="403439" y="4860890"/>
            <a:ext cx="11388637" cy="168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5EB80A7-361A-45E3-AF4B-3C240BE73CFB}"/>
              </a:ext>
            </a:extLst>
          </p:cNvPr>
          <p:cNvSpPr txBox="1"/>
          <p:nvPr/>
        </p:nvSpPr>
        <p:spPr>
          <a:xfrm>
            <a:off x="541224" y="5067804"/>
            <a:ext cx="11184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dirty="0"/>
              <a:t>Calcul du seuil de confiance à travers la courbe ROC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r>
              <a:rPr lang="fr-FR" dirty="0"/>
              <a:t>Calcul de la probabilité d’appartenance aux classes à partir des classification avec </a:t>
            </a:r>
            <a:r>
              <a:rPr lang="fr-FR" dirty="0" err="1"/>
              <a:t>predict_proba</a:t>
            </a:r>
            <a:r>
              <a:rPr lang="fr-FR" dirty="0"/>
              <a:t> </a:t>
            </a:r>
          </a:p>
          <a:p>
            <a:pPr lvl="0"/>
            <a:r>
              <a:rPr lang="fr-FR" dirty="0"/>
              <a:t>Enregistrement du meilleur modèle avec pickle ou </a:t>
            </a:r>
            <a:r>
              <a:rPr lang="fr-FR" dirty="0" err="1"/>
              <a:t>joblib</a:t>
            </a:r>
            <a:r>
              <a:rPr lang="fr-FR" dirty="0"/>
              <a:t> (fonction dump)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E3DF5BE1-A5A5-45CF-A99D-E9CFBEA7C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5" y="2860752"/>
            <a:ext cx="2723157" cy="1204668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E519D38D-BFCF-4A29-BBC4-18763467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0" y="2871900"/>
            <a:ext cx="2972008" cy="1344348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C9DB2773-0634-4D7E-A7B0-47C206ABA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12" y="4889930"/>
            <a:ext cx="2575796" cy="1061708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5BD4B837-9CB2-4C3E-88C8-E43A25C1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74" y="2903833"/>
            <a:ext cx="2059748" cy="1320837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1A4CBB88-6F5E-4A55-ACC4-C29A97243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21" y="2960003"/>
            <a:ext cx="2665210" cy="12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0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AB924C4-4217-4DE9-A7AA-BE218460022F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8D9E7479-5ED7-4DD5-B03F-E47557FF62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9C338BF-545D-49C6-9804-E8BFFBEB3B7B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CA8A84F-CF04-419E-8E9A-CC4E842291E6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353B6A85-43D5-42D7-A663-E5EB99E0E6FF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AA7DA262-FB0F-40C0-80C2-69C77807CFE5}"/>
              </a:ext>
            </a:extLst>
          </p:cNvPr>
          <p:cNvSpPr txBox="1">
            <a:spLocks/>
          </p:cNvSpPr>
          <p:nvPr/>
        </p:nvSpPr>
        <p:spPr>
          <a:xfrm>
            <a:off x="85931" y="89604"/>
            <a:ext cx="10907163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Résultats- Interprétation des modèles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92A584-7FEB-44DC-B8B7-B81F550F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4F9C5D-3C72-4D84-95EE-AFC2A09CCB68}"/>
              </a:ext>
            </a:extLst>
          </p:cNvPr>
          <p:cNvCxnSpPr>
            <a:cxnSpLocks/>
          </p:cNvCxnSpPr>
          <p:nvPr/>
        </p:nvCxnSpPr>
        <p:spPr>
          <a:xfrm>
            <a:off x="4468712" y="763846"/>
            <a:ext cx="0" cy="33712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B891F7-AF27-4F2A-90D6-E3947EE9B125}"/>
              </a:ext>
            </a:extLst>
          </p:cNvPr>
          <p:cNvCxnSpPr>
            <a:cxnSpLocks/>
          </p:cNvCxnSpPr>
          <p:nvPr/>
        </p:nvCxnSpPr>
        <p:spPr>
          <a:xfrm flipH="1">
            <a:off x="239486" y="4353401"/>
            <a:ext cx="1137557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87703B-3034-4BF1-891D-A24E40549A62}"/>
              </a:ext>
            </a:extLst>
          </p:cNvPr>
          <p:cNvSpPr txBox="1"/>
          <p:nvPr/>
        </p:nvSpPr>
        <p:spPr>
          <a:xfrm>
            <a:off x="104301" y="3685183"/>
            <a:ext cx="473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Importance  des features dans la prédiction de classes </a:t>
            </a:r>
          </a:p>
          <a:p>
            <a:r>
              <a:rPr lang="fr-FR" sz="1200" dirty="0"/>
              <a:t>Les variable </a:t>
            </a:r>
            <a:r>
              <a:rPr lang="fr-FR" sz="1200" dirty="0" err="1"/>
              <a:t>Ext_SOURCE</a:t>
            </a:r>
            <a:r>
              <a:rPr lang="fr-FR" sz="1200" dirty="0"/>
              <a:t> sont très influentes dans ce calcul</a:t>
            </a:r>
            <a:endParaRPr lang="en-US" sz="1200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CE01C81-7F64-4ABF-80C0-FEA0A282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356" y="639563"/>
            <a:ext cx="1907649" cy="3360206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8F68723F-B51B-4ABA-B428-FD190C60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3" y="691615"/>
            <a:ext cx="3633240" cy="3048273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95BFBCD7-E121-4E90-9FC5-6C8D761B7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83" y="2462721"/>
            <a:ext cx="3565336" cy="1824402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D071772-15B7-499E-9DC4-D3EA05DF3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36" y="159214"/>
            <a:ext cx="3311006" cy="235464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8221898E-98C4-4661-AEF0-031567456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7" y="4527659"/>
            <a:ext cx="3022576" cy="214952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ADC37B-8004-44FE-B47B-B4A06175BD9A}"/>
              </a:ext>
            </a:extLst>
          </p:cNvPr>
          <p:cNvCxnSpPr>
            <a:cxnSpLocks/>
          </p:cNvCxnSpPr>
          <p:nvPr/>
        </p:nvCxnSpPr>
        <p:spPr>
          <a:xfrm>
            <a:off x="6722053" y="763842"/>
            <a:ext cx="0" cy="33712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6A9E6F-1434-4600-87DB-38FEDAA82952}"/>
              </a:ext>
            </a:extLst>
          </p:cNvPr>
          <p:cNvSpPr txBox="1"/>
          <p:nvPr/>
        </p:nvSpPr>
        <p:spPr>
          <a:xfrm>
            <a:off x="317149" y="4645081"/>
            <a:ext cx="3841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Courbe ROC du modèle régression logistique 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CE0A9-C48F-4F87-AB99-99C600F5F55C}"/>
              </a:ext>
            </a:extLst>
          </p:cNvPr>
          <p:cNvSpPr txBox="1"/>
          <p:nvPr/>
        </p:nvSpPr>
        <p:spPr>
          <a:xfrm>
            <a:off x="6744359" y="1816153"/>
            <a:ext cx="27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déduction de la valeur du seuil à partir des métriques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356FD-53F3-452F-B384-24F724BAFB85}"/>
              </a:ext>
            </a:extLst>
          </p:cNvPr>
          <p:cNvSpPr txBox="1"/>
          <p:nvPr/>
        </p:nvSpPr>
        <p:spPr>
          <a:xfrm>
            <a:off x="8058778" y="4694478"/>
            <a:ext cx="40472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Seuil métier :</a:t>
            </a:r>
          </a:p>
          <a:p>
            <a:r>
              <a:rPr lang="fr-FR" sz="1400" dirty="0"/>
              <a:t>0,4 </a:t>
            </a:r>
          </a:p>
          <a:p>
            <a:endParaRPr lang="fr-FR" sz="1400" dirty="0"/>
          </a:p>
          <a:p>
            <a:r>
              <a:rPr lang="fr-FR" sz="1400" dirty="0"/>
              <a:t>Interprétation : </a:t>
            </a:r>
          </a:p>
          <a:p>
            <a:r>
              <a:rPr lang="fr-FR" sz="1400" dirty="0"/>
              <a:t>- Si la probabilité prédite d’un client est &lt;0,4 alors il est très probablement non solvable</a:t>
            </a:r>
          </a:p>
          <a:p>
            <a:r>
              <a:rPr lang="fr-FR" sz="1400" dirty="0"/>
              <a:t>- Sinon il est solvable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957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23" name="Rectangle 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38C330E-1A01-435B-828F-5BE31C8D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1813" y="1761434"/>
            <a:ext cx="5250672" cy="22277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4000" dirty="0">
                <a:solidFill>
                  <a:schemeClr val="bg1"/>
                </a:solidFill>
              </a:rPr>
              <a:t>Dashboard, API, gestion de version (Git) et déploiement sur le cloud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7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418FEE4-7CF7-4FCD-8A27-07BFC9F41A6D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BBF41919-4615-4269-8E25-C9D3215B7523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6AAF87F4-0E26-4B46-9C7E-9F33CB1636F8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26F33D1D-1E6B-4E5A-81F1-30EAA06031C1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39DE07C4-FA11-488F-BFC2-E44E2ABDBD73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74F7597C-02CF-465B-84A6-AD4267BBB0B2}"/>
              </a:ext>
            </a:extLst>
          </p:cNvPr>
          <p:cNvSpPr txBox="1">
            <a:spLocks/>
          </p:cNvSpPr>
          <p:nvPr/>
        </p:nvSpPr>
        <p:spPr>
          <a:xfrm>
            <a:off x="85930" y="230628"/>
            <a:ext cx="11447222" cy="65762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Implémentation de l’API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6DEC6A8-D68D-4F54-9328-763D62F8AA85}"/>
              </a:ext>
            </a:extLst>
          </p:cNvPr>
          <p:cNvSpPr txBox="1">
            <a:spLocks/>
          </p:cNvSpPr>
          <p:nvPr/>
        </p:nvSpPr>
        <p:spPr>
          <a:xfrm>
            <a:off x="85930" y="1263514"/>
            <a:ext cx="11640849" cy="65762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Déploiement de l’API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5DAF2-76BF-4D92-A706-C1C5EA3F5E98}"/>
              </a:ext>
            </a:extLst>
          </p:cNvPr>
          <p:cNvSpPr txBox="1"/>
          <p:nvPr/>
        </p:nvSpPr>
        <p:spPr>
          <a:xfrm>
            <a:off x="62333" y="2922621"/>
            <a:ext cx="11255838" cy="451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fr-FR" sz="2800" u="sng" dirty="0">
                <a:latin typeface="+mj-lt"/>
                <a:ea typeface="+mj-ea"/>
                <a:cs typeface="+mj-cs"/>
              </a:rPr>
              <a:t>Dashboard : spécifications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B9C22-9D1D-437C-A9EA-39ABC19F1A34}"/>
              </a:ext>
            </a:extLst>
          </p:cNvPr>
          <p:cNvSpPr txBox="1"/>
          <p:nvPr/>
        </p:nvSpPr>
        <p:spPr>
          <a:xfrm>
            <a:off x="319005" y="664089"/>
            <a:ext cx="5468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API </a:t>
            </a:r>
            <a:r>
              <a:rPr lang="fr-FR" sz="2000" dirty="0" err="1"/>
              <a:t>Rest</a:t>
            </a:r>
            <a:r>
              <a:rPr lang="fr-FR" sz="2000" dirty="0"/>
              <a:t> avec Flask selon l’architecture MVC 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ADEAB-E7BF-4021-883B-9028A65E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381B8-5EE5-4000-B7B3-22128FF466E8}"/>
              </a:ext>
            </a:extLst>
          </p:cNvPr>
          <p:cNvSpPr txBox="1"/>
          <p:nvPr/>
        </p:nvSpPr>
        <p:spPr>
          <a:xfrm>
            <a:off x="62333" y="4250135"/>
            <a:ext cx="748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u="sng" dirty="0">
                <a:latin typeface="+mj-lt"/>
                <a:ea typeface="+mj-ea"/>
                <a:cs typeface="+mj-cs"/>
              </a:rPr>
              <a:t>Gestion de version : </a:t>
            </a:r>
            <a:r>
              <a:rPr lang="fr-FR" sz="2800" u="sng" dirty="0" err="1">
                <a:latin typeface="+mj-lt"/>
                <a:ea typeface="+mj-ea"/>
                <a:cs typeface="+mj-cs"/>
              </a:rPr>
              <a:t>Github</a:t>
            </a:r>
            <a:endParaRPr lang="fr-FR" sz="2800" u="sng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603E5-B262-4695-B0EA-2BCA093781F1}"/>
              </a:ext>
            </a:extLst>
          </p:cNvPr>
          <p:cNvSpPr txBox="1"/>
          <p:nvPr/>
        </p:nvSpPr>
        <p:spPr>
          <a:xfrm>
            <a:off x="438854" y="1698657"/>
            <a:ext cx="10658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Choix du cloud </a:t>
            </a:r>
            <a:r>
              <a:rPr lang="fr-FR" sz="2000" dirty="0" err="1"/>
              <a:t>Heroku</a:t>
            </a:r>
            <a:r>
              <a:rPr lang="fr-FR" sz="2000" dirty="0"/>
              <a:t> </a:t>
            </a:r>
          </a:p>
          <a:p>
            <a:r>
              <a:rPr lang="fr-FR" sz="2000" dirty="0"/>
              <a:t>Tutorial : </a:t>
            </a:r>
            <a:r>
              <a:rPr lang="fr-FR" sz="2000" dirty="0">
                <a:hlinkClick r:id="rId2"/>
              </a:rPr>
              <a:t>https://devcenter.heroku.com/articles/getting-started-with-python#deploy-the-app</a:t>
            </a:r>
            <a:endParaRPr lang="fr-FR" sz="2000" dirty="0"/>
          </a:p>
          <a:p>
            <a:r>
              <a:rPr lang="fr-FR" sz="2000" dirty="0"/>
              <a:t>Lien vers l’API : 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88F8E-E175-45CA-A929-9128D7B4BE6C}"/>
              </a:ext>
            </a:extLst>
          </p:cNvPr>
          <p:cNvSpPr txBox="1"/>
          <p:nvPr/>
        </p:nvSpPr>
        <p:spPr>
          <a:xfrm>
            <a:off x="411334" y="3321055"/>
            <a:ext cx="11255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Librairie utilisées : Dash, </a:t>
            </a:r>
            <a:r>
              <a:rPr lang="fr-FR" sz="2000" dirty="0" err="1"/>
              <a:t>plotly</a:t>
            </a:r>
            <a:r>
              <a:rPr lang="fr-FR" sz="2000" dirty="0"/>
              <a:t>, </a:t>
            </a:r>
            <a:r>
              <a:rPr lang="fr-FR" sz="2000" dirty="0" err="1"/>
              <a:t>bootstrap</a:t>
            </a:r>
            <a:r>
              <a:rPr lang="fr-FR" sz="2000" dirty="0"/>
              <a:t>, pickle </a:t>
            </a:r>
          </a:p>
          <a:p>
            <a:r>
              <a:rPr lang="fr-FR" sz="2000" dirty="0"/>
              <a:t>Lien vers le </a:t>
            </a:r>
            <a:r>
              <a:rPr lang="fr-FR" sz="2000" dirty="0" err="1"/>
              <a:t>dashboard</a:t>
            </a:r>
            <a:r>
              <a:rPr lang="fr-FR" sz="2000" dirty="0"/>
              <a:t> : </a:t>
            </a:r>
            <a:endParaRPr lang="en-US" sz="2000" dirty="0"/>
          </a:p>
          <a:p>
            <a:r>
              <a:rPr lang="fr-FR" sz="2000" dirty="0"/>
              <a:t> </a:t>
            </a:r>
          </a:p>
          <a:p>
            <a:endParaRPr lang="en-US" sz="2000" dirty="0"/>
          </a:p>
        </p:txBody>
      </p:sp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B9935E2A-B5AB-4057-AEF6-73AAED62F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23" y="5032870"/>
            <a:ext cx="6190950" cy="1760279"/>
          </a:xfrm>
          <a:prstGeom prst="rect">
            <a:avLst/>
          </a:prstGeom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AF1710-E3AC-42F6-9106-F91344FCE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5" y="5312635"/>
            <a:ext cx="5087183" cy="10051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17A027-4141-40E3-AF7E-E588EBDF5A83}"/>
              </a:ext>
            </a:extLst>
          </p:cNvPr>
          <p:cNvSpPr txBox="1"/>
          <p:nvPr/>
        </p:nvSpPr>
        <p:spPr>
          <a:xfrm>
            <a:off x="411334" y="4716372"/>
            <a:ext cx="1125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Lien vers le repo GIT : </a:t>
            </a:r>
            <a:r>
              <a:rPr lang="fr-FR" sz="2000" dirty="0">
                <a:hlinkClick r:id="rId5"/>
              </a:rPr>
              <a:t>https://github.com/a-olfa/p7_scoring_system</a:t>
            </a:r>
            <a:r>
              <a:rPr lang="fr-FR" sz="2000" dirty="0"/>
              <a:t>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8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23" name="Rectangle 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38C330E-1A01-435B-828F-5BE31C8D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588" y="4772024"/>
            <a:ext cx="3904439" cy="18269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4400" dirty="0">
                <a:solidFill>
                  <a:schemeClr val="bg1"/>
                </a:solidFill>
              </a:rPr>
              <a:t>Synthèse            et conclusion</a:t>
            </a:r>
            <a:br>
              <a:rPr lang="fr-FR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9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D989961-0F12-4D59-82E3-04B58664B452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7CF5C97-7827-4810-99CA-5AB2C6E55A3F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F185B1-FF13-48BA-BE97-D3452A2DABCF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255F89E0-4194-4A69-82EE-552603F29905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9CF3133-891A-4914-85C4-14102E2C8930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344B5DA8-2AA8-40A5-B4F4-FB0AEF082518}"/>
              </a:ext>
            </a:extLst>
          </p:cNvPr>
          <p:cNvSpPr txBox="1">
            <a:spLocks/>
          </p:cNvSpPr>
          <p:nvPr/>
        </p:nvSpPr>
        <p:spPr>
          <a:xfrm>
            <a:off x="430361" y="859973"/>
            <a:ext cx="11203022" cy="530632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Nouvelle approche d’ingénierie des variables basée sur la compréhension du domaine et la réutilisation de code existant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Gestion de données réparties, regroupement et choix sur les agrégations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Nettoyage et filtrage sémantique, basé cible et en fonction du besoin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Gestion du problème de non équilibre des classes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Problématiques de multi-colinéarité et analyse de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Nouveaux modèles supervisés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SHAP pour l’interprétation locale des modèles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Conception et développement de </a:t>
            </a:r>
            <a:r>
              <a:rPr lang="fr-FR" sz="2800" dirty="0" err="1">
                <a:latin typeface="+mn-lt"/>
                <a:ea typeface="+mn-ea"/>
                <a:cs typeface="+mn-cs"/>
              </a:rPr>
              <a:t>dashboard</a:t>
            </a:r>
            <a:r>
              <a:rPr lang="fr-FR" sz="2800" dirty="0">
                <a:latin typeface="+mn-lt"/>
                <a:ea typeface="+mn-ea"/>
                <a:cs typeface="+mn-cs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+mn-lt"/>
                <a:ea typeface="+mn-ea"/>
                <a:cs typeface="+mn-cs"/>
              </a:rPr>
              <a:t>API et déploiement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7D6874-1B33-426D-A9D3-1606AC50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0843C2A-830D-48A3-81EB-7EA273B8330D}"/>
              </a:ext>
            </a:extLst>
          </p:cNvPr>
          <p:cNvSpPr txBox="1">
            <a:spLocks/>
          </p:cNvSpPr>
          <p:nvPr/>
        </p:nvSpPr>
        <p:spPr>
          <a:xfrm>
            <a:off x="85931" y="89604"/>
            <a:ext cx="10515600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Synthèse et conclusion</a:t>
            </a:r>
          </a:p>
        </p:txBody>
      </p:sp>
    </p:spTree>
    <p:extLst>
      <p:ext uri="{BB962C8B-B14F-4D97-AF65-F5344CB8AC3E}">
        <p14:creationId xmlns:p14="http://schemas.microsoft.com/office/powerpoint/2010/main" val="113586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Une image contenant extérieur, nuages, nature, ciel&#10;&#10;Description générée automatiquement">
            <a:extLst>
              <a:ext uri="{FF2B5EF4-FFF2-40B4-BE49-F238E27FC236}">
                <a16:creationId xmlns:a16="http://schemas.microsoft.com/office/drawing/2014/main" id="{4CEE09E8-1D19-4037-9625-34E42F13E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FE89B2-D49B-47E2-8033-E328AA115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0800" dirty="0">
                <a:solidFill>
                  <a:schemeClr val="bg1"/>
                </a:solidFill>
              </a:rPr>
              <a:t>Merci pour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450C19-DF5E-478A-98D6-5B8E4D930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623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23" name="Rectangle 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38C330E-1A01-435B-828F-5BE31C8D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0512" y="4472550"/>
            <a:ext cx="546876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400" dirty="0">
                <a:solidFill>
                  <a:schemeClr val="bg1"/>
                </a:solidFill>
              </a:rPr>
              <a:t>Contexte, problématiques et objectifs 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27CFF-6D46-4C35-8D98-5C9CCD24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4" y="155593"/>
            <a:ext cx="11571047" cy="775518"/>
          </a:xfrm>
        </p:spPr>
        <p:txBody>
          <a:bodyPr/>
          <a:lstStyle/>
          <a:p>
            <a:r>
              <a:rPr lang="fr-FR" u="sng" dirty="0"/>
              <a:t>Contexte, problématiques et objectifs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B4F38B2-8662-4B07-BD10-CC8C0AC31AE2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96DEEB5C-5CDC-4627-8129-EAAEE7D3ACF6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29CD87-E1EE-4508-9776-ADD3E971E578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7C3CA604-CDA3-4097-96B9-0051013DFC1E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5DB2E4F2-53A5-4D98-88A9-E11339C5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267BC-F67B-490B-938D-A42518CD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E704C504-A21B-4914-A3E6-00DE33FD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58" y="3074761"/>
            <a:ext cx="2966964" cy="2723475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39CEBE68-698E-4CEC-AEC1-C68AA27E3D9D}"/>
              </a:ext>
            </a:extLst>
          </p:cNvPr>
          <p:cNvSpPr txBox="1">
            <a:spLocks/>
          </p:cNvSpPr>
          <p:nvPr/>
        </p:nvSpPr>
        <p:spPr>
          <a:xfrm>
            <a:off x="213776" y="788740"/>
            <a:ext cx="10682824" cy="536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  <a:p>
            <a:r>
              <a:rPr lang="fr-FR" b="1" dirty="0"/>
              <a:t>Contexte et problématiques : </a:t>
            </a:r>
          </a:p>
          <a:p>
            <a:pPr lvl="1"/>
            <a:r>
              <a:rPr lang="fr-FR" dirty="0"/>
              <a:t>La société « Prêt à dépenser » propose des crédits à la consommation</a:t>
            </a:r>
          </a:p>
          <a:p>
            <a:pPr lvl="1"/>
            <a:r>
              <a:rPr lang="fr-FR" dirty="0"/>
              <a:t>Elle offre des crédits à des personnes avec peu d’historique de prêt.</a:t>
            </a:r>
          </a:p>
          <a:p>
            <a:pPr lvl="1"/>
            <a:r>
              <a:rPr lang="fr-FR" dirty="0"/>
              <a:t>Demande de détails sur les décisions par les clients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Objectif : </a:t>
            </a:r>
            <a:r>
              <a:rPr lang="fr-FR" dirty="0"/>
              <a:t>mise en œuvre d’un outil de scoring crédit </a:t>
            </a:r>
          </a:p>
          <a:p>
            <a:pPr lvl="1"/>
            <a:r>
              <a:rPr lang="fr-FR" dirty="0"/>
              <a:t>donner une probabilité qu’un client rembourse son crédit</a:t>
            </a:r>
          </a:p>
          <a:p>
            <a:pPr lvl="1"/>
            <a:r>
              <a:rPr lang="fr-FR" dirty="0"/>
              <a:t>Déduire une décision concernant l’accord du crédit</a:t>
            </a:r>
          </a:p>
          <a:p>
            <a:pPr lvl="1"/>
            <a:r>
              <a:rPr lang="fr-FR" dirty="0"/>
              <a:t>Proposition d’outil explicatif de la décision (</a:t>
            </a:r>
            <a:r>
              <a:rPr lang="fr-FR" dirty="0" err="1"/>
              <a:t>dashboard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0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27CFF-6D46-4C35-8D98-5C9CCD24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4" y="155593"/>
            <a:ext cx="11571047" cy="775518"/>
          </a:xfrm>
        </p:spPr>
        <p:txBody>
          <a:bodyPr/>
          <a:lstStyle/>
          <a:p>
            <a:r>
              <a:rPr lang="fr-FR" u="sng" dirty="0"/>
              <a:t>Etapes du travail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6AC56-503A-47BA-9563-612C0664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60" y="1614012"/>
            <a:ext cx="11203021" cy="5367025"/>
          </a:xfrm>
        </p:spPr>
        <p:txBody>
          <a:bodyPr/>
          <a:lstStyle/>
          <a:p>
            <a:r>
              <a:rPr lang="fr-FR" dirty="0"/>
              <a:t>Développement de </a:t>
            </a:r>
            <a:r>
              <a:rPr lang="fr-FR" b="1" dirty="0"/>
              <a:t>modèle</a:t>
            </a:r>
            <a:r>
              <a:rPr lang="fr-FR" dirty="0"/>
              <a:t> de </a:t>
            </a:r>
            <a:r>
              <a:rPr lang="fr-FR" b="1" dirty="0"/>
              <a:t>classification</a:t>
            </a:r>
          </a:p>
          <a:p>
            <a:pPr lvl="1"/>
            <a:r>
              <a:rPr lang="fr-FR" dirty="0"/>
              <a:t>Prétraitement des données </a:t>
            </a:r>
          </a:p>
          <a:p>
            <a:pPr lvl="1"/>
            <a:r>
              <a:rPr lang="fr-FR" dirty="0"/>
              <a:t>Ingénierie des variables </a:t>
            </a:r>
          </a:p>
          <a:p>
            <a:pPr lvl="1"/>
            <a:r>
              <a:rPr lang="fr-FR" dirty="0"/>
              <a:t>Equilibrage des données</a:t>
            </a:r>
          </a:p>
          <a:p>
            <a:pPr lvl="1"/>
            <a:r>
              <a:rPr lang="fr-FR" dirty="0"/>
              <a:t>Modèle de classification</a:t>
            </a:r>
          </a:p>
          <a:p>
            <a:pPr lvl="1"/>
            <a:r>
              <a:rPr lang="fr-FR" dirty="0"/>
              <a:t>Interprétation des variables</a:t>
            </a:r>
          </a:p>
          <a:p>
            <a:pPr lvl="1"/>
            <a:endParaRPr lang="fr-FR" dirty="0"/>
          </a:p>
          <a:p>
            <a:r>
              <a:rPr lang="fr-FR" dirty="0"/>
              <a:t>Développement du </a:t>
            </a:r>
            <a:r>
              <a:rPr lang="fr-FR" b="1" dirty="0" err="1"/>
              <a:t>dashboard</a:t>
            </a:r>
            <a:endParaRPr lang="fr-FR" b="1" dirty="0"/>
          </a:p>
          <a:p>
            <a:pPr lvl="1"/>
            <a:r>
              <a:rPr lang="fr-FR" dirty="0"/>
              <a:t>Visualisation et explication des scores avec les informations client</a:t>
            </a:r>
          </a:p>
          <a:p>
            <a:pPr lvl="1"/>
            <a:r>
              <a:rPr lang="fr-FR" dirty="0"/>
              <a:t>Comparaison des informations clients à l’ensemble des clients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B4F38B2-8662-4B07-BD10-CC8C0AC31AE2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96DEEB5C-5CDC-4627-8129-EAAEE7D3ACF6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29CD87-E1EE-4508-9776-ADD3E971E578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7C3CA604-CDA3-4097-96B9-0051013DFC1E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5DB2E4F2-53A5-4D98-88A9-E11339C5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62FAA-58DF-4683-AA91-CFFA919B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327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3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23" name="Rectangle 3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5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5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38C330E-1A01-435B-828F-5BE31C8D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6947" y="4321735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z="4400" dirty="0">
                <a:solidFill>
                  <a:schemeClr val="bg1"/>
                </a:solidFill>
              </a:rPr>
              <a:t>Proposition d’un modèle de scoring</a:t>
            </a:r>
          </a:p>
        </p:txBody>
      </p:sp>
    </p:spTree>
    <p:extLst>
      <p:ext uri="{BB962C8B-B14F-4D97-AF65-F5344CB8AC3E}">
        <p14:creationId xmlns:p14="http://schemas.microsoft.com/office/powerpoint/2010/main" val="2478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27CFF-6D46-4C35-8D98-5C9CCD24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5" y="129648"/>
            <a:ext cx="12035632" cy="657626"/>
          </a:xfrm>
        </p:spPr>
        <p:txBody>
          <a:bodyPr>
            <a:normAutofit fontScale="90000"/>
          </a:bodyPr>
          <a:lstStyle/>
          <a:p>
            <a:r>
              <a:rPr lang="fr-FR" u="sng" dirty="0"/>
              <a:t>Modèle de scoring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415AE22-5637-4447-8243-0681AF989AE5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F392E4E-F95B-4927-9E75-8B2926DDBFB7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6D045900-CE50-4862-96D4-14059D7BCEF7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A1A9EFD5-1317-4F19-9FEA-D2F221E56DB5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BC804832-ED54-4670-AC28-D995E0EA76B4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4EA899-988F-430F-B638-98131DED8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5" y="3298362"/>
            <a:ext cx="3804363" cy="2841026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AB1AA8C-D334-4118-BE32-78532F84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78" y="813751"/>
            <a:ext cx="11032650" cy="1610228"/>
          </a:xfrm>
        </p:spPr>
        <p:txBody>
          <a:bodyPr>
            <a:normAutofit/>
          </a:bodyPr>
          <a:lstStyle/>
          <a:p>
            <a:r>
              <a:rPr lang="fr-FR" dirty="0"/>
              <a:t>Score : une note attribuée informant si le risque de défaillance de client </a:t>
            </a:r>
          </a:p>
          <a:p>
            <a:r>
              <a:rPr lang="fr-FR" dirty="0"/>
              <a:t>Comment est il calculé 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1C3C94-3167-43BC-A45B-63D291D2B8C6}"/>
              </a:ext>
            </a:extLst>
          </p:cNvPr>
          <p:cNvSpPr/>
          <p:nvPr/>
        </p:nvSpPr>
        <p:spPr>
          <a:xfrm>
            <a:off x="9368910" y="5791839"/>
            <a:ext cx="599672" cy="40813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3A9F84-2AE3-457B-B498-455C1DCA1869}"/>
              </a:ext>
            </a:extLst>
          </p:cNvPr>
          <p:cNvSpPr/>
          <p:nvPr/>
        </p:nvSpPr>
        <p:spPr>
          <a:xfrm>
            <a:off x="5619153" y="3236102"/>
            <a:ext cx="3367599" cy="9755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de clients étiquetées (historique et incidents)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C11B2FA-9C62-4721-A075-0280B02C64FA}"/>
              </a:ext>
            </a:extLst>
          </p:cNvPr>
          <p:cNvSpPr/>
          <p:nvPr/>
        </p:nvSpPr>
        <p:spPr>
          <a:xfrm>
            <a:off x="7087957" y="4532210"/>
            <a:ext cx="390525" cy="6503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31358D-61E6-4038-B74C-7C4A119CA110}"/>
              </a:ext>
            </a:extLst>
          </p:cNvPr>
          <p:cNvSpPr/>
          <p:nvPr/>
        </p:nvSpPr>
        <p:spPr>
          <a:xfrm>
            <a:off x="5619153" y="5532661"/>
            <a:ext cx="3367599" cy="829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Modèles de classification supervisée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BA17BE-9380-4AE6-BC07-9AD11ED10C75}"/>
              </a:ext>
            </a:extLst>
          </p:cNvPr>
          <p:cNvCxnSpPr/>
          <p:nvPr/>
        </p:nvCxnSpPr>
        <p:spPr>
          <a:xfrm>
            <a:off x="5048250" y="2400300"/>
            <a:ext cx="0" cy="4247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D752B6-E254-44D0-81BA-088909511853}"/>
              </a:ext>
            </a:extLst>
          </p:cNvPr>
          <p:cNvSpPr txBox="1"/>
          <p:nvPr/>
        </p:nvSpPr>
        <p:spPr>
          <a:xfrm>
            <a:off x="430361" y="2420392"/>
            <a:ext cx="229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/>
              <a:t>Théoriquement </a:t>
            </a:r>
            <a:endParaRPr lang="en-US" sz="2400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EBBB6-F9E3-48E3-A299-809876538DF3}"/>
              </a:ext>
            </a:extLst>
          </p:cNvPr>
          <p:cNvSpPr txBox="1"/>
          <p:nvPr/>
        </p:nvSpPr>
        <p:spPr>
          <a:xfrm>
            <a:off x="10227970" y="5681810"/>
            <a:ext cx="98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92D050"/>
                </a:solidFill>
              </a:rPr>
              <a:t>score</a:t>
            </a:r>
            <a:endParaRPr lang="en-US" sz="2800" b="1" dirty="0">
              <a:solidFill>
                <a:srgbClr val="92D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A82AF0-BC28-4D9B-AFA9-5A0AEA627ADC}"/>
              </a:ext>
            </a:extLst>
          </p:cNvPr>
          <p:cNvSpPr txBox="1"/>
          <p:nvPr/>
        </p:nvSpPr>
        <p:spPr>
          <a:xfrm>
            <a:off x="5696040" y="2599208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/>
              <a:t>En pratique</a:t>
            </a:r>
            <a:endParaRPr lang="en-US" sz="2400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3B0D94A-1854-4036-A57E-9894D542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3112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19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B2C87CA5-6B1B-4833-A977-F46810FF4E9F}"/>
              </a:ext>
            </a:extLst>
          </p:cNvPr>
          <p:cNvSpPr txBox="1">
            <a:spLocks/>
          </p:cNvSpPr>
          <p:nvPr/>
        </p:nvSpPr>
        <p:spPr>
          <a:xfrm>
            <a:off x="62334" y="129648"/>
            <a:ext cx="10930760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Proposition d’un modèle de scoring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953E7B0-55B0-400F-8712-415D4ECCA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718906"/>
              </p:ext>
            </p:extLst>
          </p:nvPr>
        </p:nvGraphicFramePr>
        <p:xfrm>
          <a:off x="766628" y="975628"/>
          <a:ext cx="10598054" cy="530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FA5979-E7EB-4CDA-A094-677FCCDD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775" y="6428024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DFC5E8F-115A-4D89-8572-36932DAFA4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897595"/>
              </p:ext>
            </p:extLst>
          </p:nvPr>
        </p:nvGraphicFramePr>
        <p:xfrm>
          <a:off x="15734467" y="3717763"/>
          <a:ext cx="11203022" cy="6231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636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4A7B499-EE7F-4C93-9BF6-84D5F3CD4E58}"/>
              </a:ext>
            </a:extLst>
          </p:cNvPr>
          <p:cNvGrpSpPr/>
          <p:nvPr/>
        </p:nvGrpSpPr>
        <p:grpSpPr>
          <a:xfrm>
            <a:off x="62334" y="79876"/>
            <a:ext cx="12043735" cy="6713273"/>
            <a:chOff x="62334" y="79876"/>
            <a:chExt cx="12043735" cy="6713273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2EFB39E4-D178-419F-97C5-616C1A67F2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945" y="6793149"/>
              <a:ext cx="112030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E237327-8165-4691-B365-306F67D65EE6}"/>
                </a:ext>
              </a:extLst>
            </p:cNvPr>
            <p:cNvCxnSpPr/>
            <p:nvPr/>
          </p:nvCxnSpPr>
          <p:spPr>
            <a:xfrm>
              <a:off x="66470" y="79876"/>
              <a:ext cx="597278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0694777-B936-4303-96F6-FEF80FDB25A2}"/>
                </a:ext>
              </a:extLst>
            </p:cNvPr>
            <p:cNvCxnSpPr/>
            <p:nvPr/>
          </p:nvCxnSpPr>
          <p:spPr>
            <a:xfrm>
              <a:off x="6133286" y="89604"/>
              <a:ext cx="5972783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09B2B95-E13C-4D14-ACBF-F96F61C60C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4" y="6793149"/>
              <a:ext cx="736055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CF48554B-BBA6-42ED-9611-77057051AC64}"/>
              </a:ext>
            </a:extLst>
          </p:cNvPr>
          <p:cNvSpPr txBox="1">
            <a:spLocks/>
          </p:cNvSpPr>
          <p:nvPr/>
        </p:nvSpPr>
        <p:spPr>
          <a:xfrm>
            <a:off x="62334" y="129648"/>
            <a:ext cx="10930760" cy="65762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(I) Préparation des données</a:t>
            </a:r>
            <a:endParaRPr lang="en-US" u="sng" dirty="0"/>
          </a:p>
          <a:p>
            <a:endParaRPr lang="fr-FR" u="sng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FFCE3ED-FAC4-45B2-958A-43246F5DD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437135"/>
              </p:ext>
            </p:extLst>
          </p:nvPr>
        </p:nvGraphicFramePr>
        <p:xfrm>
          <a:off x="174174" y="782086"/>
          <a:ext cx="11741364" cy="738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15DE13CC-DEB8-49C5-A901-B0EA345F1EE0}"/>
              </a:ext>
            </a:extLst>
          </p:cNvPr>
          <p:cNvSpPr/>
          <p:nvPr/>
        </p:nvSpPr>
        <p:spPr>
          <a:xfrm>
            <a:off x="8985785" y="1034715"/>
            <a:ext cx="441960" cy="4419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2DCAB8-9CC9-4439-BC1E-DC852E35265E}"/>
              </a:ext>
            </a:extLst>
          </p:cNvPr>
          <p:cNvSpPr/>
          <p:nvPr/>
        </p:nvSpPr>
        <p:spPr>
          <a:xfrm>
            <a:off x="3237183" y="1051759"/>
            <a:ext cx="441960" cy="4419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261E8-5E70-48C0-8573-C2BB7263C842}"/>
              </a:ext>
            </a:extLst>
          </p:cNvPr>
          <p:cNvSpPr/>
          <p:nvPr/>
        </p:nvSpPr>
        <p:spPr>
          <a:xfrm>
            <a:off x="6216635" y="1038225"/>
            <a:ext cx="441960" cy="4419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319EBE-2083-4E01-9351-721E6507B221}"/>
              </a:ext>
            </a:extLst>
          </p:cNvPr>
          <p:cNvSpPr/>
          <p:nvPr/>
        </p:nvSpPr>
        <p:spPr>
          <a:xfrm>
            <a:off x="729897" y="1038225"/>
            <a:ext cx="441960" cy="4419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B942340-2289-4EF9-8D41-CA3E75F0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451" y="6443438"/>
            <a:ext cx="362431" cy="365125"/>
          </a:xfrm>
        </p:spPr>
        <p:txBody>
          <a:bodyPr/>
          <a:lstStyle/>
          <a:p>
            <a:fld id="{A7CD31F4-64FA-4BA0-9498-67783267A8C8}" type="slidenum">
              <a:rPr lang="en-US" sz="1100" smtClean="0"/>
              <a:t>9</a:t>
            </a:fld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2A696E-4F56-4C1A-A61F-17236A536323}"/>
              </a:ext>
            </a:extLst>
          </p:cNvPr>
          <p:cNvSpPr txBox="1"/>
          <p:nvPr/>
        </p:nvSpPr>
        <p:spPr>
          <a:xfrm>
            <a:off x="768061" y="978592"/>
            <a:ext cx="9762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3200" dirty="0"/>
              <a:t>1		     2				3			4</a:t>
            </a:r>
            <a:endParaRPr lang="en-US" sz="3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8587482-CF02-40A8-9B34-E23904DE03B5}"/>
              </a:ext>
            </a:extLst>
          </p:cNvPr>
          <p:cNvSpPr/>
          <p:nvPr/>
        </p:nvSpPr>
        <p:spPr>
          <a:xfrm>
            <a:off x="174174" y="1926751"/>
            <a:ext cx="11666278" cy="4779312"/>
          </a:xfrm>
          <a:prstGeom prst="roundRect">
            <a:avLst>
              <a:gd name="adj" fmla="val 380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FA6279-A5F8-460D-B72C-C90CDE9548A8}"/>
              </a:ext>
            </a:extLst>
          </p:cNvPr>
          <p:cNvSpPr txBox="1"/>
          <p:nvPr/>
        </p:nvSpPr>
        <p:spPr>
          <a:xfrm rot="16200000">
            <a:off x="-1218858" y="3533889"/>
            <a:ext cx="3089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b="1" u="sng" dirty="0">
                <a:solidFill>
                  <a:schemeClr val="bg1">
                    <a:lumMod val="65000"/>
                  </a:schemeClr>
                </a:solidFill>
              </a:rPr>
              <a:t>Les données </a:t>
            </a:r>
            <a:endParaRPr lang="en-US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621AFAA1-EC3D-4407-88E7-3AEA7783E580}"/>
              </a:ext>
            </a:extLst>
          </p:cNvPr>
          <p:cNvSpPr txBox="1">
            <a:spLocks/>
          </p:cNvSpPr>
          <p:nvPr/>
        </p:nvSpPr>
        <p:spPr>
          <a:xfrm>
            <a:off x="435429" y="2018089"/>
            <a:ext cx="11887200" cy="10927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Données réparties sur 9 fichiers csv dont 2 ayant le même contenu (train et test)</a:t>
            </a:r>
          </a:p>
          <a:p>
            <a:r>
              <a:rPr lang="fr-FR" sz="2000" dirty="0"/>
              <a:t>Données comportementales, personnelles, d’historiques de demandes antérieures de crédits et de payements antérieurs ou en cours ainsi que des données provenant d’institutions externes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7F600A-D98E-47D5-A7B0-480C7366309B}"/>
              </a:ext>
            </a:extLst>
          </p:cNvPr>
          <p:cNvSpPr/>
          <p:nvPr/>
        </p:nvSpPr>
        <p:spPr>
          <a:xfrm>
            <a:off x="1514698" y="4195524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6A3180-7BD2-46C6-9A4C-AE2302E51CF9}"/>
              </a:ext>
            </a:extLst>
          </p:cNvPr>
          <p:cNvSpPr/>
          <p:nvPr/>
        </p:nvSpPr>
        <p:spPr>
          <a:xfrm>
            <a:off x="1514697" y="4195523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Application_train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BE5D3E-7423-49B4-9FF3-8D0D2F24FBA6}"/>
              </a:ext>
            </a:extLst>
          </p:cNvPr>
          <p:cNvSpPr/>
          <p:nvPr/>
        </p:nvSpPr>
        <p:spPr>
          <a:xfrm>
            <a:off x="1514697" y="4195524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Application_train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408EBE-C2DC-4D43-A997-099B4486AD45}"/>
              </a:ext>
            </a:extLst>
          </p:cNvPr>
          <p:cNvSpPr/>
          <p:nvPr/>
        </p:nvSpPr>
        <p:spPr>
          <a:xfrm>
            <a:off x="4970144" y="3213004"/>
            <a:ext cx="2013046" cy="6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DFF908-281A-4AF5-BCD6-FA35FB8485C7}"/>
              </a:ext>
            </a:extLst>
          </p:cNvPr>
          <p:cNvSpPr/>
          <p:nvPr/>
        </p:nvSpPr>
        <p:spPr>
          <a:xfrm>
            <a:off x="4970143" y="3213003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bureau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A39B823-1F1B-4B57-8F40-F502FB3B0226}"/>
              </a:ext>
            </a:extLst>
          </p:cNvPr>
          <p:cNvSpPr/>
          <p:nvPr/>
        </p:nvSpPr>
        <p:spPr>
          <a:xfrm>
            <a:off x="4970143" y="3213004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bureau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A68987-9FE9-4AAF-89D3-411EB79C5817}"/>
              </a:ext>
            </a:extLst>
          </p:cNvPr>
          <p:cNvSpPr/>
          <p:nvPr/>
        </p:nvSpPr>
        <p:spPr>
          <a:xfrm>
            <a:off x="4970143" y="3213003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2FA0E9-39AF-4D04-B9B8-BDC31CA841F1}"/>
              </a:ext>
            </a:extLst>
          </p:cNvPr>
          <p:cNvSpPr/>
          <p:nvPr/>
        </p:nvSpPr>
        <p:spPr>
          <a:xfrm>
            <a:off x="1514698" y="3349296"/>
            <a:ext cx="2013046" cy="6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92E60D1-9B72-48BB-B336-0AE951CBE313}"/>
              </a:ext>
            </a:extLst>
          </p:cNvPr>
          <p:cNvSpPr/>
          <p:nvPr/>
        </p:nvSpPr>
        <p:spPr>
          <a:xfrm>
            <a:off x="1514697" y="3349295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Application_test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9706CD-20CA-4CB9-9F45-DC94909C35C2}"/>
              </a:ext>
            </a:extLst>
          </p:cNvPr>
          <p:cNvSpPr/>
          <p:nvPr/>
        </p:nvSpPr>
        <p:spPr>
          <a:xfrm>
            <a:off x="1514697" y="3349296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Application_test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CDD01A-5AE6-4A76-B45C-D3EB2A6E0C11}"/>
              </a:ext>
            </a:extLst>
          </p:cNvPr>
          <p:cNvSpPr/>
          <p:nvPr/>
        </p:nvSpPr>
        <p:spPr>
          <a:xfrm>
            <a:off x="1514697" y="3349295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BC967F-5B67-43FD-B23E-C8EDDFCA4E8D}"/>
              </a:ext>
            </a:extLst>
          </p:cNvPr>
          <p:cNvSpPr/>
          <p:nvPr/>
        </p:nvSpPr>
        <p:spPr>
          <a:xfrm>
            <a:off x="9535068" y="5587805"/>
            <a:ext cx="2251908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871AC9-3A30-4A22-A122-8E2E3D52BC77}"/>
              </a:ext>
            </a:extLst>
          </p:cNvPr>
          <p:cNvSpPr/>
          <p:nvPr/>
        </p:nvSpPr>
        <p:spPr>
          <a:xfrm>
            <a:off x="9547043" y="5587805"/>
            <a:ext cx="2251908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Installments_payments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4FEB1C-9E89-4FAB-9F9B-965B14DE2369}"/>
              </a:ext>
            </a:extLst>
          </p:cNvPr>
          <p:cNvSpPr/>
          <p:nvPr/>
        </p:nvSpPr>
        <p:spPr>
          <a:xfrm>
            <a:off x="6118494" y="5887376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7A2CB8C-95E1-402A-AE91-EE86CD60E55E}"/>
              </a:ext>
            </a:extLst>
          </p:cNvPr>
          <p:cNvSpPr/>
          <p:nvPr/>
        </p:nvSpPr>
        <p:spPr>
          <a:xfrm>
            <a:off x="6118493" y="5887375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POS_CASH_balance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12CC5B-0928-4646-8626-8B0B6759F2AA}"/>
              </a:ext>
            </a:extLst>
          </p:cNvPr>
          <p:cNvSpPr/>
          <p:nvPr/>
        </p:nvSpPr>
        <p:spPr>
          <a:xfrm>
            <a:off x="6118493" y="5887376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POS_CASH_balance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376A78-A270-4995-A1C4-DBBDC64EBC4C}"/>
              </a:ext>
            </a:extLst>
          </p:cNvPr>
          <p:cNvSpPr/>
          <p:nvPr/>
        </p:nvSpPr>
        <p:spPr>
          <a:xfrm>
            <a:off x="4129146" y="4990639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DB4232-FBCE-4798-9BC3-693003EBE579}"/>
              </a:ext>
            </a:extLst>
          </p:cNvPr>
          <p:cNvSpPr/>
          <p:nvPr/>
        </p:nvSpPr>
        <p:spPr>
          <a:xfrm>
            <a:off x="4129145" y="4990638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Credit_card_balance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578C98D-A230-467F-A0A2-29BC94BC20EB}"/>
              </a:ext>
            </a:extLst>
          </p:cNvPr>
          <p:cNvSpPr/>
          <p:nvPr/>
        </p:nvSpPr>
        <p:spPr>
          <a:xfrm>
            <a:off x="4129145" y="4990639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Credit_card_balance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5BA4CE-DFA0-4426-94BA-23A017C6DA4F}"/>
              </a:ext>
            </a:extLst>
          </p:cNvPr>
          <p:cNvSpPr/>
          <p:nvPr/>
        </p:nvSpPr>
        <p:spPr>
          <a:xfrm>
            <a:off x="1563043" y="5218581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5CAE1E-5889-4387-8AD0-FF091E52599D}"/>
              </a:ext>
            </a:extLst>
          </p:cNvPr>
          <p:cNvSpPr/>
          <p:nvPr/>
        </p:nvSpPr>
        <p:spPr>
          <a:xfrm>
            <a:off x="1563042" y="5218580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Sample_submission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E7E563-D138-46D7-A4D3-1596CD410A66}"/>
              </a:ext>
            </a:extLst>
          </p:cNvPr>
          <p:cNvSpPr/>
          <p:nvPr/>
        </p:nvSpPr>
        <p:spPr>
          <a:xfrm>
            <a:off x="1563042" y="5218581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Sample_submission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EA70C0-7D00-47ED-BB22-884544B1C541}"/>
              </a:ext>
            </a:extLst>
          </p:cNvPr>
          <p:cNvSpPr/>
          <p:nvPr/>
        </p:nvSpPr>
        <p:spPr>
          <a:xfrm>
            <a:off x="8305489" y="3342434"/>
            <a:ext cx="2013046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4BEDC5-7DB8-4C6D-88C7-4BB90ADE5747}"/>
              </a:ext>
            </a:extLst>
          </p:cNvPr>
          <p:cNvSpPr/>
          <p:nvPr/>
        </p:nvSpPr>
        <p:spPr>
          <a:xfrm>
            <a:off x="8305488" y="3342433"/>
            <a:ext cx="2013046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Bureau_balance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B78445-B069-4277-ACD9-116D930AF644}"/>
              </a:ext>
            </a:extLst>
          </p:cNvPr>
          <p:cNvSpPr/>
          <p:nvPr/>
        </p:nvSpPr>
        <p:spPr>
          <a:xfrm>
            <a:off x="8305488" y="3342434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Bureau_balance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4EC35A-7481-4BB2-8668-B4290AAC8E19}"/>
              </a:ext>
            </a:extLst>
          </p:cNvPr>
          <p:cNvSpPr/>
          <p:nvPr/>
        </p:nvSpPr>
        <p:spPr>
          <a:xfrm>
            <a:off x="7475790" y="4505485"/>
            <a:ext cx="2262142" cy="6926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B0D468-24B4-44F0-8EB7-36F6F97812F7}"/>
              </a:ext>
            </a:extLst>
          </p:cNvPr>
          <p:cNvSpPr/>
          <p:nvPr/>
        </p:nvSpPr>
        <p:spPr>
          <a:xfrm>
            <a:off x="7475789" y="4505484"/>
            <a:ext cx="2262142" cy="236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previous_applications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555376-6458-42C7-A317-86866F569C5F}"/>
              </a:ext>
            </a:extLst>
          </p:cNvPr>
          <p:cNvSpPr/>
          <p:nvPr/>
        </p:nvSpPr>
        <p:spPr>
          <a:xfrm>
            <a:off x="7475789" y="4505485"/>
            <a:ext cx="2262142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previous_applications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B7A9A2-BDF3-4EF8-82FE-47F6EBA339FA}"/>
              </a:ext>
            </a:extLst>
          </p:cNvPr>
          <p:cNvSpPr/>
          <p:nvPr/>
        </p:nvSpPr>
        <p:spPr>
          <a:xfrm>
            <a:off x="1385701" y="3241638"/>
            <a:ext cx="2262143" cy="175072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08F58A9-52E7-47FC-9E88-2463B84F6645}"/>
              </a:ext>
            </a:extLst>
          </p:cNvPr>
          <p:cNvCxnSpPr>
            <a:cxnSpLocks/>
            <a:stCxn id="67" idx="0"/>
            <a:endCxn id="75" idx="2"/>
          </p:cNvCxnSpPr>
          <p:nvPr/>
        </p:nvCxnSpPr>
        <p:spPr>
          <a:xfrm flipH="1" flipV="1">
            <a:off x="2516773" y="4992364"/>
            <a:ext cx="52792" cy="22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68BF1DB-E321-47E6-81DB-221933CCCE1E}"/>
              </a:ext>
            </a:extLst>
          </p:cNvPr>
          <p:cNvCxnSpPr>
            <a:stCxn id="50" idx="3"/>
            <a:endCxn id="69" idx="1"/>
          </p:cNvCxnSpPr>
          <p:nvPr/>
        </p:nvCxnSpPr>
        <p:spPr>
          <a:xfrm>
            <a:off x="6983190" y="3559335"/>
            <a:ext cx="1322299" cy="12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B4C8DF-37CF-4B01-8D13-C98FFCC59556}"/>
              </a:ext>
            </a:extLst>
          </p:cNvPr>
          <p:cNvCxnSpPr>
            <a:stCxn id="72" idx="2"/>
            <a:endCxn id="61" idx="0"/>
          </p:cNvCxnSpPr>
          <p:nvPr/>
        </p:nvCxnSpPr>
        <p:spPr>
          <a:xfrm flipH="1">
            <a:off x="7125017" y="5198147"/>
            <a:ext cx="1481844" cy="689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4096FC-163E-4531-A94A-DAAFCE729DD9}"/>
              </a:ext>
            </a:extLst>
          </p:cNvPr>
          <p:cNvCxnSpPr>
            <a:cxnSpLocks/>
            <a:stCxn id="72" idx="2"/>
            <a:endCxn id="59" idx="0"/>
          </p:cNvCxnSpPr>
          <p:nvPr/>
        </p:nvCxnSpPr>
        <p:spPr>
          <a:xfrm>
            <a:off x="8606861" y="5198147"/>
            <a:ext cx="2066136" cy="389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753580-1995-4AF2-88A9-570DDA59EFBF}"/>
              </a:ext>
            </a:extLst>
          </p:cNvPr>
          <p:cNvCxnSpPr>
            <a:cxnSpLocks/>
            <a:stCxn id="72" idx="1"/>
            <a:endCxn id="75" idx="3"/>
          </p:cNvCxnSpPr>
          <p:nvPr/>
        </p:nvCxnSpPr>
        <p:spPr>
          <a:xfrm flipH="1" flipV="1">
            <a:off x="3647844" y="4117001"/>
            <a:ext cx="3827946" cy="73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FDA387-8F50-4268-B7F6-916AD97E4450}"/>
              </a:ext>
            </a:extLst>
          </p:cNvPr>
          <p:cNvCxnSpPr>
            <a:cxnSpLocks/>
            <a:stCxn id="50" idx="1"/>
            <a:endCxn id="75" idx="3"/>
          </p:cNvCxnSpPr>
          <p:nvPr/>
        </p:nvCxnSpPr>
        <p:spPr>
          <a:xfrm flipH="1">
            <a:off x="3647844" y="3559335"/>
            <a:ext cx="1322300" cy="55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F2C04FF-116A-4FF6-8DFA-CEC4DA28D409}"/>
              </a:ext>
            </a:extLst>
          </p:cNvPr>
          <p:cNvCxnSpPr>
            <a:cxnSpLocks/>
            <a:stCxn id="75" idx="3"/>
            <a:endCxn id="63" idx="1"/>
          </p:cNvCxnSpPr>
          <p:nvPr/>
        </p:nvCxnSpPr>
        <p:spPr>
          <a:xfrm>
            <a:off x="3647844" y="4117001"/>
            <a:ext cx="481302" cy="1219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225D3E-EC80-4B69-ADC8-6C6303EA8C28}"/>
              </a:ext>
            </a:extLst>
          </p:cNvPr>
          <p:cNvCxnSpPr>
            <a:stCxn id="63" idx="3"/>
            <a:endCxn id="72" idx="1"/>
          </p:cNvCxnSpPr>
          <p:nvPr/>
        </p:nvCxnSpPr>
        <p:spPr>
          <a:xfrm flipV="1">
            <a:off x="6142192" y="4851816"/>
            <a:ext cx="1333598" cy="485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273993B2-55F2-45F1-B4D9-EE25738E015F}"/>
              </a:ext>
            </a:extLst>
          </p:cNvPr>
          <p:cNvCxnSpPr>
            <a:cxnSpLocks/>
            <a:stCxn id="58" idx="2"/>
            <a:endCxn id="75" idx="1"/>
          </p:cNvCxnSpPr>
          <p:nvPr/>
        </p:nvCxnSpPr>
        <p:spPr>
          <a:xfrm rot="5400000" flipH="1">
            <a:off x="4941629" y="561074"/>
            <a:ext cx="2163466" cy="9275321"/>
          </a:xfrm>
          <a:prstGeom prst="bentConnector4">
            <a:avLst>
              <a:gd name="adj1" fmla="val -17610"/>
              <a:gd name="adj2" fmla="val 1041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A5C2EBA7-AD49-498E-82D8-1FD98D69EE40}"/>
              </a:ext>
            </a:extLst>
          </p:cNvPr>
          <p:cNvCxnSpPr>
            <a:cxnSpLocks/>
            <a:stCxn id="60" idx="1"/>
            <a:endCxn id="75" idx="1"/>
          </p:cNvCxnSpPr>
          <p:nvPr/>
        </p:nvCxnSpPr>
        <p:spPr>
          <a:xfrm rot="10800000">
            <a:off x="1385702" y="4117001"/>
            <a:ext cx="4732793" cy="2116706"/>
          </a:xfrm>
          <a:prstGeom prst="bentConnector3">
            <a:avLst>
              <a:gd name="adj1" fmla="val 10483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430340-AC3A-49F0-ABFB-6DBB852BF923}"/>
              </a:ext>
            </a:extLst>
          </p:cNvPr>
          <p:cNvSpPr/>
          <p:nvPr/>
        </p:nvSpPr>
        <p:spPr>
          <a:xfrm>
            <a:off x="4970143" y="3213005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bureau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F16A07-2161-465C-837C-86016051A32B}"/>
              </a:ext>
            </a:extLst>
          </p:cNvPr>
          <p:cNvSpPr/>
          <p:nvPr/>
        </p:nvSpPr>
        <p:spPr>
          <a:xfrm>
            <a:off x="1514697" y="3349297"/>
            <a:ext cx="2013046" cy="23678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Application_test</a:t>
            </a:r>
            <a:endParaRPr 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715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Garamond"/>
        <a:ea typeface=""/>
        <a:cs typeface=""/>
      </a:majorFont>
      <a:minorFont>
        <a:latin typeface="Josefi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25303</TotalTime>
  <Words>2228</Words>
  <Application>Microsoft Office PowerPoint</Application>
  <PresentationFormat>Widescreen</PresentationFormat>
  <Paragraphs>353</Paragraphs>
  <Slides>26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Euphemia</vt:lpstr>
      <vt:lpstr>Garamond</vt:lpstr>
      <vt:lpstr>Gill Sans MT</vt:lpstr>
      <vt:lpstr>Josefin Sans</vt:lpstr>
      <vt:lpstr>Rockwell</vt:lpstr>
      <vt:lpstr>Wingdings</vt:lpstr>
      <vt:lpstr>Wingdings 2</vt:lpstr>
      <vt:lpstr>Wingdings 3</vt:lpstr>
      <vt:lpstr>Thème Office</vt:lpstr>
      <vt:lpstr>Facette</vt:lpstr>
      <vt:lpstr>Implémentez un modèle de scoring</vt:lpstr>
      <vt:lpstr>PowerPoint Presentation</vt:lpstr>
      <vt:lpstr>Contexte, problématiques et objectifs </vt:lpstr>
      <vt:lpstr>Contexte, problématiques et objectifs</vt:lpstr>
      <vt:lpstr>Etapes du travail </vt:lpstr>
      <vt:lpstr>Proposition d’un modèle de scoring</vt:lpstr>
      <vt:lpstr>Modèle de scoring </vt:lpstr>
      <vt:lpstr>PowerPoint Presentation</vt:lpstr>
      <vt:lpstr>PowerPoint Presentation</vt:lpstr>
      <vt:lpstr>PowerPoint Presentation</vt:lpstr>
      <vt:lpstr>Problématiques reliées aux données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Dashboard, API, gestion de version (Git) et déploiement sur le cloud</vt:lpstr>
      <vt:lpstr>PowerPoint Presentation</vt:lpstr>
      <vt:lpstr>Synthèse            et conclusion </vt:lpstr>
      <vt:lpstr>PowerPoint Presentation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7 :  Implémentez un modèle de scoring </dc:title>
  <dc:creator>ATIG Olfa</dc:creator>
  <cp:lastModifiedBy>ATIG Olfa</cp:lastModifiedBy>
  <cp:revision>80</cp:revision>
  <dcterms:created xsi:type="dcterms:W3CDTF">2021-10-27T22:36:21Z</dcterms:created>
  <dcterms:modified xsi:type="dcterms:W3CDTF">2021-12-27T22:33:30Z</dcterms:modified>
</cp:coreProperties>
</file>